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media/image20.jpg" ContentType="image/jpeg"/>
  <Override PartName="/ppt/media/image21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4" r:id="rId3"/>
    <p:sldId id="279" r:id="rId4"/>
    <p:sldId id="317" r:id="rId5"/>
    <p:sldId id="282" r:id="rId6"/>
    <p:sldId id="315" r:id="rId7"/>
    <p:sldId id="316" r:id="rId8"/>
    <p:sldId id="537" r:id="rId9"/>
    <p:sldId id="538" r:id="rId10"/>
    <p:sldId id="539" r:id="rId11"/>
    <p:sldId id="535" r:id="rId12"/>
    <p:sldId id="536" r:id="rId13"/>
    <p:sldId id="296" r:id="rId14"/>
    <p:sldId id="275" r:id="rId15"/>
  </p:sldIdLst>
  <p:sldSz cx="9144000" cy="5143500" type="screen16x9"/>
  <p:notesSz cx="51435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 Chuyên Nguyễn" initials="HCN" lastIdx="1" clrIdx="0">
    <p:extLst>
      <p:ext uri="{19B8F6BF-5375-455C-9EA6-DF929625EA0E}">
        <p15:presenceInfo xmlns:p15="http://schemas.microsoft.com/office/powerpoint/2012/main" userId="e0307fbae7bdef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D25"/>
    <a:srgbClr val="961B10"/>
    <a:srgbClr val="FFFFFF"/>
    <a:srgbClr val="006276"/>
    <a:srgbClr val="00829B"/>
    <a:srgbClr val="4FBABD"/>
    <a:srgbClr val="EF8B00"/>
    <a:srgbClr val="417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C3EAA-C003-4DFB-A66A-FC79134E485F}" v="104" dt="2026-03-03T04:20:46.68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0" autoAdjust="0"/>
    <p:restoredTop sz="94249" autoAdjust="0"/>
  </p:normalViewPr>
  <p:slideViewPr>
    <p:cSldViewPr>
      <p:cViewPr varScale="1">
        <p:scale>
          <a:sx n="146" d="100"/>
          <a:sy n="146" d="100"/>
        </p:scale>
        <p:origin x="10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1296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D Trucks Việt Nam" userId="ed1eff8b81291dfe" providerId="LiveId" clId="{26A43B5D-C4D0-4597-854B-E2D5F5E30AAE}"/>
    <pc:docChg chg="undo custSel addSld delSld modSld">
      <pc:chgData name="UD Trucks Việt Nam" userId="ed1eff8b81291dfe" providerId="LiveId" clId="{26A43B5D-C4D0-4597-854B-E2D5F5E30AAE}" dt="2026-03-03T04:42:54.631" v="2689" actId="20577"/>
      <pc:docMkLst>
        <pc:docMk/>
      </pc:docMkLst>
      <pc:sldChg chg="modSp mod">
        <pc:chgData name="UD Trucks Việt Nam" userId="ed1eff8b81291dfe" providerId="LiveId" clId="{26A43B5D-C4D0-4597-854B-E2D5F5E30AAE}" dt="2026-03-03T02:30:28.115" v="3" actId="20577"/>
        <pc:sldMkLst>
          <pc:docMk/>
          <pc:sldMk cId="0" sldId="256"/>
        </pc:sldMkLst>
        <pc:spChg chg="mod">
          <ac:chgData name="UD Trucks Việt Nam" userId="ed1eff8b81291dfe" providerId="LiveId" clId="{26A43B5D-C4D0-4597-854B-E2D5F5E30AAE}" dt="2026-03-03T02:30:28.115" v="3" actId="20577"/>
          <ac:spMkLst>
            <pc:docMk/>
            <pc:sldMk cId="0" sldId="256"/>
            <ac:spMk id="6" creationId="{00000000-0000-0000-0000-000000000000}"/>
          </ac:spMkLst>
        </pc:spChg>
      </pc:sldChg>
      <pc:sldChg chg="delSp modSp add del mod">
        <pc:chgData name="UD Trucks Việt Nam" userId="ed1eff8b81291dfe" providerId="LiveId" clId="{26A43B5D-C4D0-4597-854B-E2D5F5E30AAE}" dt="2026-03-03T04:24:12.209" v="2269" actId="1076"/>
        <pc:sldMkLst>
          <pc:docMk/>
          <pc:sldMk cId="634803056" sldId="275"/>
        </pc:sldMkLst>
        <pc:spChg chg="del">
          <ac:chgData name="UD Trucks Việt Nam" userId="ed1eff8b81291dfe" providerId="LiveId" clId="{26A43B5D-C4D0-4597-854B-E2D5F5E30AAE}" dt="2026-03-03T04:21:01.274" v="2025" actId="478"/>
          <ac:spMkLst>
            <pc:docMk/>
            <pc:sldMk cId="634803056" sldId="275"/>
            <ac:spMk id="6" creationId="{892936D9-6270-4EA5-B098-55B6F49D1806}"/>
          </ac:spMkLst>
        </pc:spChg>
        <pc:spChg chg="mod">
          <ac:chgData name="UD Trucks Việt Nam" userId="ed1eff8b81291dfe" providerId="LiveId" clId="{26A43B5D-C4D0-4597-854B-E2D5F5E30AAE}" dt="2026-03-03T04:20:57.382" v="2024" actId="14100"/>
          <ac:spMkLst>
            <pc:docMk/>
            <pc:sldMk cId="634803056" sldId="275"/>
            <ac:spMk id="22" creationId="{B8684009-4283-44B4-97FC-C6512D8F828C}"/>
          </ac:spMkLst>
        </pc:spChg>
        <pc:spChg chg="mod">
          <ac:chgData name="UD Trucks Việt Nam" userId="ed1eff8b81291dfe" providerId="LiveId" clId="{26A43B5D-C4D0-4597-854B-E2D5F5E30AAE}" dt="2026-03-03T04:24:12.209" v="2269" actId="1076"/>
          <ac:spMkLst>
            <pc:docMk/>
            <pc:sldMk cId="634803056" sldId="275"/>
            <ac:spMk id="25" creationId="{F94DEEB9-4B53-44D2-BD6F-362A04A5D6DE}"/>
          </ac:spMkLst>
        </pc:spChg>
        <pc:grpChg chg="mod">
          <ac:chgData name="UD Trucks Việt Nam" userId="ed1eff8b81291dfe" providerId="LiveId" clId="{26A43B5D-C4D0-4597-854B-E2D5F5E30AAE}" dt="2026-03-03T04:21:25.970" v="2032" actId="1076"/>
          <ac:grpSpMkLst>
            <pc:docMk/>
            <pc:sldMk cId="634803056" sldId="275"/>
            <ac:grpSpMk id="20" creationId="{D2BA2B51-9D14-490F-930D-B14BF5F3AD42}"/>
          </ac:grpSpMkLst>
        </pc:grpChg>
        <pc:picChg chg="mod">
          <ac:chgData name="UD Trucks Việt Nam" userId="ed1eff8b81291dfe" providerId="LiveId" clId="{26A43B5D-C4D0-4597-854B-E2D5F5E30AAE}" dt="2026-03-03T04:21:27.604" v="2033" actId="1076"/>
          <ac:picMkLst>
            <pc:docMk/>
            <pc:sldMk cId="634803056" sldId="275"/>
            <ac:picMk id="19" creationId="{4403036A-F9DE-4F1D-AC71-DB1961B1CDD9}"/>
          </ac:picMkLst>
        </pc:picChg>
        <pc:picChg chg="mod">
          <ac:chgData name="UD Trucks Việt Nam" userId="ed1eff8b81291dfe" providerId="LiveId" clId="{26A43B5D-C4D0-4597-854B-E2D5F5E30AAE}" dt="2026-03-03T04:21:19.661" v="2031" actId="14100"/>
          <ac:picMkLst>
            <pc:docMk/>
            <pc:sldMk cId="634803056" sldId="275"/>
            <ac:picMk id="30" creationId="{517C9587-A1AA-4967-B612-E2B4037ABBFB}"/>
          </ac:picMkLst>
        </pc:picChg>
      </pc:sldChg>
      <pc:sldChg chg="addSp modSp mod">
        <pc:chgData name="UD Trucks Việt Nam" userId="ed1eff8b81291dfe" providerId="LiveId" clId="{26A43B5D-C4D0-4597-854B-E2D5F5E30AAE}" dt="2026-03-03T04:15:43.784" v="1892" actId="732"/>
        <pc:sldMkLst>
          <pc:docMk/>
          <pc:sldMk cId="0" sldId="279"/>
        </pc:sldMkLst>
        <pc:spChg chg="add mod">
          <ac:chgData name="UD Trucks Việt Nam" userId="ed1eff8b81291dfe" providerId="LiveId" clId="{26A43B5D-C4D0-4597-854B-E2D5F5E30AAE}" dt="2026-03-03T04:13:12.972" v="1861" actId="20577"/>
          <ac:spMkLst>
            <pc:docMk/>
            <pc:sldMk cId="0" sldId="279"/>
            <ac:spMk id="5" creationId="{3840F32E-45B6-D6F5-31B5-0FA77F4751F7}"/>
          </ac:spMkLst>
        </pc:spChg>
        <pc:spChg chg="add mod">
          <ac:chgData name="UD Trucks Việt Nam" userId="ed1eff8b81291dfe" providerId="LiveId" clId="{26A43B5D-C4D0-4597-854B-E2D5F5E30AAE}" dt="2026-03-03T04:14:37.993" v="1878" actId="1076"/>
          <ac:spMkLst>
            <pc:docMk/>
            <pc:sldMk cId="0" sldId="279"/>
            <ac:spMk id="8" creationId="{77377C03-C0E9-5CF8-2802-A189A2418052}"/>
          </ac:spMkLst>
        </pc:spChg>
        <pc:spChg chg="mod">
          <ac:chgData name="UD Trucks Việt Nam" userId="ed1eff8b81291dfe" providerId="LiveId" clId="{26A43B5D-C4D0-4597-854B-E2D5F5E30AAE}" dt="2026-03-03T04:12:23.951" v="1834" actId="20577"/>
          <ac:spMkLst>
            <pc:docMk/>
            <pc:sldMk cId="0" sldId="279"/>
            <ac:spMk id="12" creationId="{059F82AE-995D-2B15-268A-2BBAA6D54E70}"/>
          </ac:spMkLst>
        </pc:spChg>
        <pc:spChg chg="mod">
          <ac:chgData name="UD Trucks Việt Nam" userId="ed1eff8b81291dfe" providerId="LiveId" clId="{26A43B5D-C4D0-4597-854B-E2D5F5E30AAE}" dt="2026-03-03T04:12:31.905" v="1838" actId="20577"/>
          <ac:spMkLst>
            <pc:docMk/>
            <pc:sldMk cId="0" sldId="279"/>
            <ac:spMk id="20" creationId="{61D0EE5D-7D1B-1922-D0DE-AB7242A8FEBC}"/>
          </ac:spMkLst>
        </pc:spChg>
        <pc:picChg chg="mod modCrop">
          <ac:chgData name="UD Trucks Việt Nam" userId="ed1eff8b81291dfe" providerId="LiveId" clId="{26A43B5D-C4D0-4597-854B-E2D5F5E30AAE}" dt="2026-03-03T04:15:43.784" v="1892" actId="732"/>
          <ac:picMkLst>
            <pc:docMk/>
            <pc:sldMk cId="0" sldId="279"/>
            <ac:picMk id="3" creationId="{00000000-0000-0000-0000-000000000000}"/>
          </ac:picMkLst>
        </pc:picChg>
        <pc:picChg chg="add mod">
          <ac:chgData name="UD Trucks Việt Nam" userId="ed1eff8b81291dfe" providerId="LiveId" clId="{26A43B5D-C4D0-4597-854B-E2D5F5E30AAE}" dt="2026-03-03T04:13:02.926" v="1843" actId="1076"/>
          <ac:picMkLst>
            <pc:docMk/>
            <pc:sldMk cId="0" sldId="279"/>
            <ac:picMk id="4" creationId="{98CC0A73-1898-E167-5045-05C57450C1BA}"/>
          </ac:picMkLst>
        </pc:picChg>
        <pc:picChg chg="add mod modCrop">
          <ac:chgData name="UD Trucks Việt Nam" userId="ed1eff8b81291dfe" providerId="LiveId" clId="{26A43B5D-C4D0-4597-854B-E2D5F5E30AAE}" dt="2026-03-03T04:15:37.177" v="1890" actId="14100"/>
          <ac:picMkLst>
            <pc:docMk/>
            <pc:sldMk cId="0" sldId="279"/>
            <ac:picMk id="7" creationId="{531AEB0D-D9C3-52BD-51A1-409C60315FC5}"/>
          </ac:picMkLst>
        </pc:picChg>
        <pc:picChg chg="mod">
          <ac:chgData name="UD Trucks Việt Nam" userId="ed1eff8b81291dfe" providerId="LiveId" clId="{26A43B5D-C4D0-4597-854B-E2D5F5E30AAE}" dt="2026-03-03T04:11:46.361" v="1828" actId="1076"/>
          <ac:picMkLst>
            <pc:docMk/>
            <pc:sldMk cId="0" sldId="279"/>
            <ac:picMk id="19" creationId="{7FD42A27-DFF1-4594-8E61-A28678F72DBD}"/>
          </ac:picMkLst>
        </pc:picChg>
      </pc:sldChg>
      <pc:sldChg chg="addSp delSp modSp mod">
        <pc:chgData name="UD Trucks Việt Nam" userId="ed1eff8b81291dfe" providerId="LiveId" clId="{26A43B5D-C4D0-4597-854B-E2D5F5E30AAE}" dt="2026-03-03T04:11:06.567" v="1822" actId="1076"/>
        <pc:sldMkLst>
          <pc:docMk/>
          <pc:sldMk cId="0" sldId="282"/>
        </pc:sldMkLst>
        <pc:spChg chg="del">
          <ac:chgData name="UD Trucks Việt Nam" userId="ed1eff8b81291dfe" providerId="LiveId" clId="{26A43B5D-C4D0-4597-854B-E2D5F5E30AAE}" dt="2026-03-03T03:00:55.395" v="1012" actId="478"/>
          <ac:spMkLst>
            <pc:docMk/>
            <pc:sldMk cId="0" sldId="282"/>
            <ac:spMk id="6" creationId="{00000000-0000-0000-0000-000000000000}"/>
          </ac:spMkLst>
        </pc:spChg>
        <pc:spChg chg="del">
          <ac:chgData name="UD Trucks Việt Nam" userId="ed1eff8b81291dfe" providerId="LiveId" clId="{26A43B5D-C4D0-4597-854B-E2D5F5E30AAE}" dt="2026-03-03T03:00:51.881" v="1009" actId="478"/>
          <ac:spMkLst>
            <pc:docMk/>
            <pc:sldMk cId="0" sldId="282"/>
            <ac:spMk id="7" creationId="{00000000-0000-0000-0000-000000000000}"/>
          </ac:spMkLst>
        </pc:spChg>
        <pc:spChg chg="add mod">
          <ac:chgData name="UD Trucks Việt Nam" userId="ed1eff8b81291dfe" providerId="LiveId" clId="{26A43B5D-C4D0-4597-854B-E2D5F5E30AAE}" dt="2026-03-03T04:11:00.146" v="1819" actId="1076"/>
          <ac:spMkLst>
            <pc:docMk/>
            <pc:sldMk cId="0" sldId="282"/>
            <ac:spMk id="8" creationId="{C360EDB8-7110-51D6-1D62-A45B79A10267}"/>
          </ac:spMkLst>
        </pc:spChg>
        <pc:spChg chg="mod">
          <ac:chgData name="UD Trucks Việt Nam" userId="ed1eff8b81291dfe" providerId="LiveId" clId="{26A43B5D-C4D0-4597-854B-E2D5F5E30AAE}" dt="2026-03-03T04:08:54.867" v="1801" actId="20577"/>
          <ac:spMkLst>
            <pc:docMk/>
            <pc:sldMk cId="0" sldId="282"/>
            <ac:spMk id="10" creationId="{A8CCFFE5-6799-BFF7-FEB2-C909BF96D407}"/>
          </ac:spMkLst>
        </pc:spChg>
        <pc:spChg chg="add mod">
          <ac:chgData name="UD Trucks Việt Nam" userId="ed1eff8b81291dfe" providerId="LiveId" clId="{26A43B5D-C4D0-4597-854B-E2D5F5E30AAE}" dt="2026-03-03T03:05:42.924" v="1070" actId="12788"/>
          <ac:spMkLst>
            <pc:docMk/>
            <pc:sldMk cId="0" sldId="282"/>
            <ac:spMk id="11" creationId="{751F42C5-5563-C8D0-3F12-2C010E5D4599}"/>
          </ac:spMkLst>
        </pc:spChg>
        <pc:spChg chg="add del">
          <ac:chgData name="UD Trucks Việt Nam" userId="ed1eff8b81291dfe" providerId="LiveId" clId="{26A43B5D-C4D0-4597-854B-E2D5F5E30AAE}" dt="2026-03-03T03:04:02.261" v="1053" actId="22"/>
          <ac:spMkLst>
            <pc:docMk/>
            <pc:sldMk cId="0" sldId="282"/>
            <ac:spMk id="13" creationId="{257E39F9-66A5-B639-4B77-16691CB37C62}"/>
          </ac:spMkLst>
        </pc:spChg>
        <pc:spChg chg="add">
          <ac:chgData name="UD Trucks Việt Nam" userId="ed1eff8b81291dfe" providerId="LiveId" clId="{26A43B5D-C4D0-4597-854B-E2D5F5E30AAE}" dt="2026-03-03T03:04:21.894" v="1054"/>
          <ac:spMkLst>
            <pc:docMk/>
            <pc:sldMk cId="0" sldId="282"/>
            <ac:spMk id="15" creationId="{12C35AE5-DCB1-EFC9-2656-977CAC10FC37}"/>
          </ac:spMkLst>
        </pc:spChg>
        <pc:spChg chg="mod">
          <ac:chgData name="UD Trucks Việt Nam" userId="ed1eff8b81291dfe" providerId="LiveId" clId="{26A43B5D-C4D0-4597-854B-E2D5F5E30AAE}" dt="2026-03-03T04:10:55.601" v="1817" actId="1076"/>
          <ac:spMkLst>
            <pc:docMk/>
            <pc:sldMk cId="0" sldId="282"/>
            <ac:spMk id="16" creationId="{6590A37A-80C7-6FCC-C5E2-7D767B5B6B6D}"/>
          </ac:spMkLst>
        </pc:spChg>
        <pc:spChg chg="add del mod">
          <ac:chgData name="UD Trucks Việt Nam" userId="ed1eff8b81291dfe" providerId="LiveId" clId="{26A43B5D-C4D0-4597-854B-E2D5F5E30AAE}" dt="2026-03-03T03:04:24.990" v="1056" actId="478"/>
          <ac:spMkLst>
            <pc:docMk/>
            <pc:sldMk cId="0" sldId="282"/>
            <ac:spMk id="17" creationId="{F0E90586-4A80-6070-7AB0-503AF3210E6B}"/>
          </ac:spMkLst>
        </pc:spChg>
        <pc:spChg chg="mod">
          <ac:chgData name="UD Trucks Việt Nam" userId="ed1eff8b81291dfe" providerId="LiveId" clId="{26A43B5D-C4D0-4597-854B-E2D5F5E30AAE}" dt="2026-03-03T04:11:01.937" v="1820" actId="1076"/>
          <ac:spMkLst>
            <pc:docMk/>
            <pc:sldMk cId="0" sldId="282"/>
            <ac:spMk id="19" creationId="{A3E37F44-5AF9-7363-1CF7-A0123FCAAF1B}"/>
          </ac:spMkLst>
        </pc:spChg>
        <pc:spChg chg="del">
          <ac:chgData name="UD Trucks Việt Nam" userId="ed1eff8b81291dfe" providerId="LiveId" clId="{26A43B5D-C4D0-4597-854B-E2D5F5E30AAE}" dt="2026-03-03T03:00:54.073" v="1010" actId="478"/>
          <ac:spMkLst>
            <pc:docMk/>
            <pc:sldMk cId="0" sldId="282"/>
            <ac:spMk id="20" creationId="{F5C796B4-9F7E-9F0E-86A8-D89122BB3A17}"/>
          </ac:spMkLst>
        </pc:spChg>
        <pc:spChg chg="add mod">
          <ac:chgData name="UD Trucks Việt Nam" userId="ed1eff8b81291dfe" providerId="LiveId" clId="{26A43B5D-C4D0-4597-854B-E2D5F5E30AAE}" dt="2026-03-03T03:11:37.729" v="1076"/>
          <ac:spMkLst>
            <pc:docMk/>
            <pc:sldMk cId="0" sldId="282"/>
            <ac:spMk id="23" creationId="{A8F733B5-F24B-F992-9FD2-F8F48DD4A41C}"/>
          </ac:spMkLst>
        </pc:spChg>
        <pc:picChg chg="del">
          <ac:chgData name="UD Trucks Việt Nam" userId="ed1eff8b81291dfe" providerId="LiveId" clId="{26A43B5D-C4D0-4597-854B-E2D5F5E30AAE}" dt="2026-03-03T03:00:54.519" v="1011" actId="478"/>
          <ac:picMkLst>
            <pc:docMk/>
            <pc:sldMk cId="0" sldId="282"/>
            <ac:picMk id="3" creationId="{00000000-0000-0000-0000-000000000000}"/>
          </ac:picMkLst>
        </pc:picChg>
        <pc:picChg chg="del">
          <ac:chgData name="UD Trucks Việt Nam" userId="ed1eff8b81291dfe" providerId="LiveId" clId="{26A43B5D-C4D0-4597-854B-E2D5F5E30AAE}" dt="2026-03-03T03:00:51.254" v="1008" actId="478"/>
          <ac:picMkLst>
            <pc:docMk/>
            <pc:sldMk cId="0" sldId="282"/>
            <ac:picMk id="4" creationId="{00000000-0000-0000-0000-000000000000}"/>
          </ac:picMkLst>
        </pc:picChg>
        <pc:picChg chg="add del mod">
          <ac:chgData name="UD Trucks Việt Nam" userId="ed1eff8b81291dfe" providerId="LiveId" clId="{26A43B5D-C4D0-4597-854B-E2D5F5E30AAE}" dt="2026-03-03T03:02:54.216" v="1051" actId="478"/>
          <ac:picMkLst>
            <pc:docMk/>
            <pc:sldMk cId="0" sldId="282"/>
            <ac:picMk id="5" creationId="{E4F1382B-219D-C06B-60FD-25977C8EB235}"/>
          </ac:picMkLst>
        </pc:picChg>
        <pc:picChg chg="add mod">
          <ac:chgData name="UD Trucks Việt Nam" userId="ed1eff8b81291dfe" providerId="LiveId" clId="{26A43B5D-C4D0-4597-854B-E2D5F5E30AAE}" dt="2026-03-03T04:11:06.567" v="1822" actId="1076"/>
          <ac:picMkLst>
            <pc:docMk/>
            <pc:sldMk cId="0" sldId="282"/>
            <ac:picMk id="9" creationId="{A4702184-6CD6-3EE6-DA71-72433CB030FB}"/>
          </ac:picMkLst>
        </pc:picChg>
        <pc:picChg chg="mod modCrop">
          <ac:chgData name="UD Trucks Việt Nam" userId="ed1eff8b81291dfe" providerId="LiveId" clId="{26A43B5D-C4D0-4597-854B-E2D5F5E30AAE}" dt="2026-03-03T04:11:05.566" v="1821" actId="1076"/>
          <ac:picMkLst>
            <pc:docMk/>
            <pc:sldMk cId="0" sldId="282"/>
            <ac:picMk id="14" creationId="{F20D0CDF-CC19-64D8-191D-864882CA8DC4}"/>
          </ac:picMkLst>
        </pc:picChg>
        <pc:picChg chg="del mod">
          <ac:chgData name="UD Trucks Việt Nam" userId="ed1eff8b81291dfe" providerId="LiveId" clId="{26A43B5D-C4D0-4597-854B-E2D5F5E30AAE}" dt="2026-03-03T03:11:36.114" v="1074" actId="478"/>
          <ac:picMkLst>
            <pc:docMk/>
            <pc:sldMk cId="0" sldId="282"/>
            <ac:picMk id="18" creationId="{A1DB6BD9-AEAE-FE6C-F4AB-F2296205EDF3}"/>
          </ac:picMkLst>
        </pc:picChg>
        <pc:picChg chg="add mod modCrop">
          <ac:chgData name="UD Trucks Việt Nam" userId="ed1eff8b81291dfe" providerId="LiveId" clId="{26A43B5D-C4D0-4597-854B-E2D5F5E30AAE}" dt="2026-03-03T03:05:11.494" v="1064" actId="14100"/>
          <ac:picMkLst>
            <pc:docMk/>
            <pc:sldMk cId="0" sldId="282"/>
            <ac:picMk id="22" creationId="{84EA3773-8736-2EDA-D016-66FCFBAB333C}"/>
          </ac:picMkLst>
        </pc:picChg>
        <pc:picChg chg="add mod">
          <ac:chgData name="UD Trucks Việt Nam" userId="ed1eff8b81291dfe" providerId="LiveId" clId="{26A43B5D-C4D0-4597-854B-E2D5F5E30AAE}" dt="2026-03-03T04:10:37.483" v="1808" actId="1076"/>
          <ac:picMkLst>
            <pc:docMk/>
            <pc:sldMk cId="0" sldId="282"/>
            <ac:picMk id="25" creationId="{A486EDAA-3EBE-3225-8218-3F1EBEA4A780}"/>
          </ac:picMkLst>
        </pc:picChg>
        <pc:picChg chg="del">
          <ac:chgData name="UD Trucks Việt Nam" userId="ed1eff8b81291dfe" providerId="LiveId" clId="{26A43B5D-C4D0-4597-854B-E2D5F5E30AAE}" dt="2026-03-03T03:00:50.834" v="1007" actId="478"/>
          <ac:picMkLst>
            <pc:docMk/>
            <pc:sldMk cId="0" sldId="282"/>
            <ac:picMk id="1026" creationId="{7C0CFA66-EF40-BE69-C952-100CAA84B0CD}"/>
          </ac:picMkLst>
        </pc:picChg>
      </pc:sldChg>
      <pc:sldChg chg="addSp delSp modSp mod">
        <pc:chgData name="UD Trucks Việt Nam" userId="ed1eff8b81291dfe" providerId="LiveId" clId="{26A43B5D-C4D0-4597-854B-E2D5F5E30AAE}" dt="2026-03-03T04:19:39.995" v="2007" actId="207"/>
        <pc:sldMkLst>
          <pc:docMk/>
          <pc:sldMk cId="0" sldId="296"/>
        </pc:sldMkLst>
        <pc:spChg chg="mod">
          <ac:chgData name="UD Trucks Việt Nam" userId="ed1eff8b81291dfe" providerId="LiveId" clId="{26A43B5D-C4D0-4597-854B-E2D5F5E30AAE}" dt="2026-03-03T04:19:39.995" v="2007" actId="207"/>
          <ac:spMkLst>
            <pc:docMk/>
            <pc:sldMk cId="0" sldId="296"/>
            <ac:spMk id="2" creationId="{00000000-0000-0000-0000-000000000000}"/>
          </ac:spMkLst>
        </pc:spChg>
        <pc:picChg chg="del">
          <ac:chgData name="UD Trucks Việt Nam" userId="ed1eff8b81291dfe" providerId="LiveId" clId="{26A43B5D-C4D0-4597-854B-E2D5F5E30AAE}" dt="2026-03-03T04:16:48.052" v="1895" actId="478"/>
          <ac:picMkLst>
            <pc:docMk/>
            <pc:sldMk cId="0" sldId="296"/>
            <ac:picMk id="3" creationId="{00000000-0000-0000-0000-000000000000}"/>
          </ac:picMkLst>
        </pc:picChg>
        <pc:picChg chg="add mod">
          <ac:chgData name="UD Trucks Việt Nam" userId="ed1eff8b81291dfe" providerId="LiveId" clId="{26A43B5D-C4D0-4597-854B-E2D5F5E30AAE}" dt="2026-03-03T04:18:59.947" v="1967" actId="1076"/>
          <ac:picMkLst>
            <pc:docMk/>
            <pc:sldMk cId="0" sldId="296"/>
            <ac:picMk id="6" creationId="{722A0410-C0F5-52C5-E722-306010FB3C3A}"/>
          </ac:picMkLst>
        </pc:picChg>
      </pc:sldChg>
      <pc:sldChg chg="addSp modSp mod">
        <pc:chgData name="UD Trucks Việt Nam" userId="ed1eff8b81291dfe" providerId="LiveId" clId="{26A43B5D-C4D0-4597-854B-E2D5F5E30AAE}" dt="2026-03-03T04:07:33.907" v="1800" actId="1076"/>
        <pc:sldMkLst>
          <pc:docMk/>
          <pc:sldMk cId="4266045746" sldId="314"/>
        </pc:sldMkLst>
        <pc:spChg chg="mod">
          <ac:chgData name="UD Trucks Việt Nam" userId="ed1eff8b81291dfe" providerId="LiveId" clId="{26A43B5D-C4D0-4597-854B-E2D5F5E30AAE}" dt="2026-03-03T04:07:21.449" v="1799" actId="14100"/>
          <ac:spMkLst>
            <pc:docMk/>
            <pc:sldMk cId="4266045746" sldId="314"/>
            <ac:spMk id="2" creationId="{15031B9C-B717-868C-4A58-2551544F629C}"/>
          </ac:spMkLst>
        </pc:spChg>
        <pc:spChg chg="add mod">
          <ac:chgData name="UD Trucks Việt Nam" userId="ed1eff8b81291dfe" providerId="LiveId" clId="{26A43B5D-C4D0-4597-854B-E2D5F5E30AAE}" dt="2026-03-03T04:07:33.907" v="1800" actId="1076"/>
          <ac:spMkLst>
            <pc:docMk/>
            <pc:sldMk cId="4266045746" sldId="314"/>
            <ac:spMk id="3" creationId="{8D476961-FD12-A3E0-5C69-B740155D018D}"/>
          </ac:spMkLst>
        </pc:spChg>
        <pc:spChg chg="mod">
          <ac:chgData name="UD Trucks Việt Nam" userId="ed1eff8b81291dfe" providerId="LiveId" clId="{26A43B5D-C4D0-4597-854B-E2D5F5E30AAE}" dt="2026-03-03T04:06:39.931" v="1785" actId="1036"/>
          <ac:spMkLst>
            <pc:docMk/>
            <pc:sldMk cId="4266045746" sldId="314"/>
            <ac:spMk id="4" creationId="{95C98EEA-9E2F-432D-4256-4FF36529FB28}"/>
          </ac:spMkLst>
        </pc:spChg>
        <pc:spChg chg="mod">
          <ac:chgData name="UD Trucks Việt Nam" userId="ed1eff8b81291dfe" providerId="LiveId" clId="{26A43B5D-C4D0-4597-854B-E2D5F5E30AAE}" dt="2026-03-03T04:06:44.019" v="1788" actId="1036"/>
          <ac:spMkLst>
            <pc:docMk/>
            <pc:sldMk cId="4266045746" sldId="314"/>
            <ac:spMk id="5" creationId="{501DF99F-E6EC-0713-0EE1-7432C2CDFBCA}"/>
          </ac:spMkLst>
        </pc:spChg>
        <pc:spChg chg="mod">
          <ac:chgData name="UD Trucks Việt Nam" userId="ed1eff8b81291dfe" providerId="LiveId" clId="{26A43B5D-C4D0-4597-854B-E2D5F5E30AAE}" dt="2026-03-03T04:06:41.554" v="1786" actId="1036"/>
          <ac:spMkLst>
            <pc:docMk/>
            <pc:sldMk cId="4266045746" sldId="314"/>
            <ac:spMk id="6" creationId="{CDBF3684-3839-FCE4-21F7-CCCD3E265FFF}"/>
          </ac:spMkLst>
        </pc:spChg>
        <pc:spChg chg="mod">
          <ac:chgData name="UD Trucks Việt Nam" userId="ed1eff8b81291dfe" providerId="LiveId" clId="{26A43B5D-C4D0-4597-854B-E2D5F5E30AAE}" dt="2026-03-03T04:06:37.542" v="1784" actId="1036"/>
          <ac:spMkLst>
            <pc:docMk/>
            <pc:sldMk cId="4266045746" sldId="314"/>
            <ac:spMk id="7" creationId="{78089242-91E7-7540-7085-45FD7917FC74}"/>
          </ac:spMkLst>
        </pc:spChg>
        <pc:spChg chg="add mod">
          <ac:chgData name="UD Trucks Việt Nam" userId="ed1eff8b81291dfe" providerId="LiveId" clId="{26A43B5D-C4D0-4597-854B-E2D5F5E30AAE}" dt="2026-03-03T02:38:16.268" v="395"/>
          <ac:spMkLst>
            <pc:docMk/>
            <pc:sldMk cId="4266045746" sldId="314"/>
            <ac:spMk id="8" creationId="{56F34B14-B6C4-A7FC-C0A5-ECF6FB5C4B08}"/>
          </ac:spMkLst>
        </pc:spChg>
        <pc:spChg chg="add mod">
          <ac:chgData name="UD Trucks Việt Nam" userId="ed1eff8b81291dfe" providerId="LiveId" clId="{26A43B5D-C4D0-4597-854B-E2D5F5E30AAE}" dt="2026-03-03T04:06:45.571" v="1791" actId="1036"/>
          <ac:spMkLst>
            <pc:docMk/>
            <pc:sldMk cId="4266045746" sldId="314"/>
            <ac:spMk id="10" creationId="{A45D7292-1920-6BEC-413A-0D4F1762FFCB}"/>
          </ac:spMkLst>
        </pc:spChg>
        <pc:picChg chg="mod">
          <ac:chgData name="UD Trucks Việt Nam" userId="ed1eff8b81291dfe" providerId="LiveId" clId="{26A43B5D-C4D0-4597-854B-E2D5F5E30AAE}" dt="2026-03-03T02:42:36.929" v="635" actId="34135"/>
          <ac:picMkLst>
            <pc:docMk/>
            <pc:sldMk cId="4266045746" sldId="314"/>
            <ac:picMk id="9" creationId="{98265C3D-295F-79D2-ADF1-D7DCDC655CB4}"/>
          </ac:picMkLst>
        </pc:picChg>
      </pc:sldChg>
      <pc:sldChg chg="modSp mod">
        <pc:chgData name="UD Trucks Việt Nam" userId="ed1eff8b81291dfe" providerId="LiveId" clId="{26A43B5D-C4D0-4597-854B-E2D5F5E30AAE}" dt="2026-03-03T04:40:35.166" v="2465" actId="20577"/>
        <pc:sldMkLst>
          <pc:docMk/>
          <pc:sldMk cId="107873429" sldId="315"/>
        </pc:sldMkLst>
        <pc:spChg chg="mod">
          <ac:chgData name="UD Trucks Việt Nam" userId="ed1eff8b81291dfe" providerId="LiveId" clId="{26A43B5D-C4D0-4597-854B-E2D5F5E30AAE}" dt="2026-03-03T03:19:07.396" v="1249" actId="1076"/>
          <ac:spMkLst>
            <pc:docMk/>
            <pc:sldMk cId="107873429" sldId="315"/>
            <ac:spMk id="3" creationId="{2011C9F9-C3FE-DBB0-5C45-12DC5EA27E36}"/>
          </ac:spMkLst>
        </pc:spChg>
        <pc:spChg chg="mod">
          <ac:chgData name="UD Trucks Việt Nam" userId="ed1eff8b81291dfe" providerId="LiveId" clId="{26A43B5D-C4D0-4597-854B-E2D5F5E30AAE}" dt="2026-03-03T03:19:07.396" v="1249" actId="1076"/>
          <ac:spMkLst>
            <pc:docMk/>
            <pc:sldMk cId="107873429" sldId="315"/>
            <ac:spMk id="7" creationId="{78089242-91E7-7540-7085-45FD7917FC74}"/>
          </ac:spMkLst>
        </pc:spChg>
        <pc:spChg chg="mod">
          <ac:chgData name="UD Trucks Việt Nam" userId="ed1eff8b81291dfe" providerId="LiveId" clId="{26A43B5D-C4D0-4597-854B-E2D5F5E30AAE}" dt="2026-03-03T04:40:30.315" v="2463" actId="404"/>
          <ac:spMkLst>
            <pc:docMk/>
            <pc:sldMk cId="107873429" sldId="315"/>
            <ac:spMk id="8" creationId="{E29F245B-B37D-B0A6-EBE2-278E9468DC49}"/>
          </ac:spMkLst>
        </pc:spChg>
        <pc:spChg chg="mod">
          <ac:chgData name="UD Trucks Việt Nam" userId="ed1eff8b81291dfe" providerId="LiveId" clId="{26A43B5D-C4D0-4597-854B-E2D5F5E30AAE}" dt="2026-03-03T04:40:35.166" v="2465" actId="20577"/>
          <ac:spMkLst>
            <pc:docMk/>
            <pc:sldMk cId="107873429" sldId="315"/>
            <ac:spMk id="9" creationId="{E30716B9-185D-E4D1-23D0-679E58392AE8}"/>
          </ac:spMkLst>
        </pc:spChg>
      </pc:sldChg>
      <pc:sldChg chg="addSp modSp mod">
        <pc:chgData name="UD Trucks Việt Nam" userId="ed1eff8b81291dfe" providerId="LiveId" clId="{26A43B5D-C4D0-4597-854B-E2D5F5E30AAE}" dt="2026-03-03T02:57:11.018" v="998" actId="14100"/>
        <pc:sldMkLst>
          <pc:docMk/>
          <pc:sldMk cId="1617954509" sldId="317"/>
        </pc:sldMkLst>
        <pc:spChg chg="add mod">
          <ac:chgData name="UD Trucks Việt Nam" userId="ed1eff8b81291dfe" providerId="LiveId" clId="{26A43B5D-C4D0-4597-854B-E2D5F5E30AAE}" dt="2026-03-03T02:55:20.563" v="964" actId="1076"/>
          <ac:spMkLst>
            <pc:docMk/>
            <pc:sldMk cId="1617954509" sldId="317"/>
            <ac:spMk id="2" creationId="{6F78E1C0-9DC3-3221-DB26-43FABE2D3AD4}"/>
          </ac:spMkLst>
        </pc:spChg>
        <pc:spChg chg="add mod">
          <ac:chgData name="UD Trucks Việt Nam" userId="ed1eff8b81291dfe" providerId="LiveId" clId="{26A43B5D-C4D0-4597-854B-E2D5F5E30AAE}" dt="2026-03-03T02:57:02.648" v="997" actId="1076"/>
          <ac:spMkLst>
            <pc:docMk/>
            <pc:sldMk cId="1617954509" sldId="317"/>
            <ac:spMk id="5" creationId="{C26F2A48-BA40-6727-2625-6B68E0210039}"/>
          </ac:spMkLst>
        </pc:spChg>
        <pc:spChg chg="mod">
          <ac:chgData name="UD Trucks Việt Nam" userId="ed1eff8b81291dfe" providerId="LiveId" clId="{26A43B5D-C4D0-4597-854B-E2D5F5E30AAE}" dt="2026-03-03T02:55:04.236" v="959" actId="404"/>
          <ac:spMkLst>
            <pc:docMk/>
            <pc:sldMk cId="1617954509" sldId="317"/>
            <ac:spMk id="8" creationId="{9CFFAD64-C222-C537-081B-7694F3221518}"/>
          </ac:spMkLst>
        </pc:spChg>
        <pc:spChg chg="mod">
          <ac:chgData name="UD Trucks Việt Nam" userId="ed1eff8b81291dfe" providerId="LiveId" clId="{26A43B5D-C4D0-4597-854B-E2D5F5E30AAE}" dt="2026-03-03T02:55:04.236" v="959" actId="404"/>
          <ac:spMkLst>
            <pc:docMk/>
            <pc:sldMk cId="1617954509" sldId="317"/>
            <ac:spMk id="12" creationId="{059F82AE-995D-2B15-268A-2BBAA6D54E70}"/>
          </ac:spMkLst>
        </pc:spChg>
        <pc:spChg chg="mod">
          <ac:chgData name="UD Trucks Việt Nam" userId="ed1eff8b81291dfe" providerId="LiveId" clId="{26A43B5D-C4D0-4597-854B-E2D5F5E30AAE}" dt="2026-03-03T02:55:10.757" v="960" actId="1076"/>
          <ac:spMkLst>
            <pc:docMk/>
            <pc:sldMk cId="1617954509" sldId="317"/>
            <ac:spMk id="13" creationId="{470082C3-EA2C-5CF6-1E19-0263F11DD5EF}"/>
          </ac:spMkLst>
        </pc:spChg>
        <pc:spChg chg="add mod">
          <ac:chgData name="UD Trucks Việt Nam" userId="ed1eff8b81291dfe" providerId="LiveId" clId="{26A43B5D-C4D0-4597-854B-E2D5F5E30AAE}" dt="2026-03-03T02:55:41.187" v="968" actId="1076"/>
          <ac:spMkLst>
            <pc:docMk/>
            <pc:sldMk cId="1617954509" sldId="317"/>
            <ac:spMk id="14" creationId="{17764E62-7BFB-C159-12BB-EE153616EFE2}"/>
          </ac:spMkLst>
        </pc:spChg>
        <pc:spChg chg="mod">
          <ac:chgData name="UD Trucks Việt Nam" userId="ed1eff8b81291dfe" providerId="LiveId" clId="{26A43B5D-C4D0-4597-854B-E2D5F5E30AAE}" dt="2026-03-03T02:55:12.588" v="961" actId="1076"/>
          <ac:spMkLst>
            <pc:docMk/>
            <pc:sldMk cId="1617954509" sldId="317"/>
            <ac:spMk id="20" creationId="{61D0EE5D-7D1B-1922-D0DE-AB7242A8FEBC}"/>
          </ac:spMkLst>
        </pc:spChg>
        <pc:picChg chg="mod">
          <ac:chgData name="UD Trucks Việt Nam" userId="ed1eff8b81291dfe" providerId="LiveId" clId="{26A43B5D-C4D0-4597-854B-E2D5F5E30AAE}" dt="2026-03-03T02:56:43.848" v="992" actId="14100"/>
          <ac:picMkLst>
            <pc:docMk/>
            <pc:sldMk cId="1617954509" sldId="317"/>
            <ac:picMk id="3" creationId="{63930D63-01C5-A6C2-9DAC-E16C752BCBBE}"/>
          </ac:picMkLst>
        </pc:picChg>
        <pc:picChg chg="mod">
          <ac:chgData name="UD Trucks Việt Nam" userId="ed1eff8b81291dfe" providerId="LiveId" clId="{26A43B5D-C4D0-4597-854B-E2D5F5E30AAE}" dt="2026-03-03T02:56:55.236" v="995" actId="1035"/>
          <ac:picMkLst>
            <pc:docMk/>
            <pc:sldMk cId="1617954509" sldId="317"/>
            <ac:picMk id="4" creationId="{BA6F5C99-3F69-7DAD-4EE5-A765E726B595}"/>
          </ac:picMkLst>
        </pc:picChg>
        <pc:picChg chg="mod">
          <ac:chgData name="UD Trucks Việt Nam" userId="ed1eff8b81291dfe" providerId="LiveId" clId="{26A43B5D-C4D0-4597-854B-E2D5F5E30AAE}" dt="2026-03-03T02:57:11.018" v="998" actId="14100"/>
          <ac:picMkLst>
            <pc:docMk/>
            <pc:sldMk cId="1617954509" sldId="317"/>
            <ac:picMk id="6" creationId="{2E321844-A8C0-66AD-161B-707B3E0CDB16}"/>
          </ac:picMkLst>
        </pc:picChg>
        <pc:picChg chg="mod">
          <ac:chgData name="UD Trucks Việt Nam" userId="ed1eff8b81291dfe" providerId="LiveId" clId="{26A43B5D-C4D0-4597-854B-E2D5F5E30AAE}" dt="2026-03-03T02:56:51.067" v="994" actId="1076"/>
          <ac:picMkLst>
            <pc:docMk/>
            <pc:sldMk cId="1617954509" sldId="317"/>
            <ac:picMk id="7" creationId="{5E21AC2F-5A7F-E9C8-D2BF-1C210B3B7AE0}"/>
          </ac:picMkLst>
        </pc:picChg>
        <pc:picChg chg="add mod modCrop">
          <ac:chgData name="UD Trucks Việt Nam" userId="ed1eff8b81291dfe" providerId="LiveId" clId="{26A43B5D-C4D0-4597-854B-E2D5F5E30AAE}" dt="2026-03-03T02:56:55.236" v="995" actId="1035"/>
          <ac:picMkLst>
            <pc:docMk/>
            <pc:sldMk cId="1617954509" sldId="317"/>
            <ac:picMk id="10" creationId="{10166E94-3CF6-CC06-05BA-301C669DC9B8}"/>
          </ac:picMkLst>
        </pc:picChg>
        <pc:picChg chg="add mod">
          <ac:chgData name="UD Trucks Việt Nam" userId="ed1eff8b81291dfe" providerId="LiveId" clId="{26A43B5D-C4D0-4597-854B-E2D5F5E30AAE}" dt="2026-03-03T02:56:27.687" v="984" actId="1076"/>
          <ac:picMkLst>
            <pc:docMk/>
            <pc:sldMk cId="1617954509" sldId="317"/>
            <ac:picMk id="1026" creationId="{5BFB3D4D-D4FC-78DF-4F9D-E204298D39EF}"/>
          </ac:picMkLst>
        </pc:picChg>
        <pc:picChg chg="add mod">
          <ac:chgData name="UD Trucks Việt Nam" userId="ed1eff8b81291dfe" providerId="LiveId" clId="{26A43B5D-C4D0-4597-854B-E2D5F5E30AAE}" dt="2026-03-03T02:56:37.521" v="989" actId="1076"/>
          <ac:picMkLst>
            <pc:docMk/>
            <pc:sldMk cId="1617954509" sldId="317"/>
            <ac:picMk id="1028" creationId="{7B822893-EA8A-7AA4-7766-95AFAE464F67}"/>
          </ac:picMkLst>
        </pc:picChg>
      </pc:sldChg>
      <pc:sldChg chg="modSp mod">
        <pc:chgData name="UD Trucks Việt Nam" userId="ed1eff8b81291dfe" providerId="LiveId" clId="{26A43B5D-C4D0-4597-854B-E2D5F5E30AAE}" dt="2026-03-03T03:28:36.386" v="1600" actId="115"/>
        <pc:sldMkLst>
          <pc:docMk/>
          <pc:sldMk cId="258674772" sldId="535"/>
        </pc:sldMkLst>
        <pc:spChg chg="mod">
          <ac:chgData name="UD Trucks Việt Nam" userId="ed1eff8b81291dfe" providerId="LiveId" clId="{26A43B5D-C4D0-4597-854B-E2D5F5E30AAE}" dt="2026-03-03T03:28:36.386" v="1600" actId="115"/>
          <ac:spMkLst>
            <pc:docMk/>
            <pc:sldMk cId="258674772" sldId="535"/>
            <ac:spMk id="4" creationId="{E8CBF95F-ECA9-D6E9-398A-B8F66DF704E7}"/>
          </ac:spMkLst>
        </pc:spChg>
      </pc:sldChg>
      <pc:sldChg chg="addSp delSp modSp mod">
        <pc:chgData name="UD Trucks Việt Nam" userId="ed1eff8b81291dfe" providerId="LiveId" clId="{26A43B5D-C4D0-4597-854B-E2D5F5E30AAE}" dt="2026-03-03T04:29:11.084" v="2313" actId="1035"/>
        <pc:sldMkLst>
          <pc:docMk/>
          <pc:sldMk cId="2071710401" sldId="536"/>
        </pc:sldMkLst>
        <pc:spChg chg="mod">
          <ac:chgData name="UD Trucks Việt Nam" userId="ed1eff8b81291dfe" providerId="LiveId" clId="{26A43B5D-C4D0-4597-854B-E2D5F5E30AAE}" dt="2026-03-03T04:29:11.084" v="2313" actId="1035"/>
          <ac:spMkLst>
            <pc:docMk/>
            <pc:sldMk cId="2071710401" sldId="536"/>
            <ac:spMk id="2" creationId="{15031B9C-B717-868C-4A58-2551544F629C}"/>
          </ac:spMkLst>
        </pc:spChg>
        <pc:graphicFrameChg chg="add del mod modGraphic">
          <ac:chgData name="UD Trucks Việt Nam" userId="ed1eff8b81291dfe" providerId="LiveId" clId="{26A43B5D-C4D0-4597-854B-E2D5F5E30AAE}" dt="2026-03-03T03:51:21.656" v="1631" actId="478"/>
          <ac:graphicFrameMkLst>
            <pc:docMk/>
            <pc:sldMk cId="2071710401" sldId="536"/>
            <ac:graphicFrameMk id="4" creationId="{239BFE7D-26F8-E8F8-CADF-62086F65D513}"/>
          </ac:graphicFrameMkLst>
        </pc:graphicFrameChg>
        <pc:graphicFrameChg chg="add del mod modGraphic">
          <ac:chgData name="UD Trucks Việt Nam" userId="ed1eff8b81291dfe" providerId="LiveId" clId="{26A43B5D-C4D0-4597-854B-E2D5F5E30AAE}" dt="2026-03-03T03:52:59.294" v="1656" actId="478"/>
          <ac:graphicFrameMkLst>
            <pc:docMk/>
            <pc:sldMk cId="2071710401" sldId="536"/>
            <ac:graphicFrameMk id="6" creationId="{9085FC5E-1353-03F5-90A4-0F4EDE43CC81}"/>
          </ac:graphicFrameMkLst>
        </pc:graphicFrameChg>
        <pc:graphicFrameChg chg="add del mod modGraphic">
          <ac:chgData name="UD Trucks Việt Nam" userId="ed1eff8b81291dfe" providerId="LiveId" clId="{26A43B5D-C4D0-4597-854B-E2D5F5E30AAE}" dt="2026-03-03T03:54:41.306" v="1690" actId="478"/>
          <ac:graphicFrameMkLst>
            <pc:docMk/>
            <pc:sldMk cId="2071710401" sldId="536"/>
            <ac:graphicFrameMk id="7" creationId="{066C6C32-898F-63D9-BE92-F48219146F40}"/>
          </ac:graphicFrameMkLst>
        </pc:graphicFrameChg>
        <pc:graphicFrameChg chg="add mod">
          <ac:chgData name="UD Trucks Việt Nam" userId="ed1eff8b81291dfe" providerId="LiveId" clId="{26A43B5D-C4D0-4597-854B-E2D5F5E30AAE}" dt="2026-03-03T03:54:41.894" v="1691"/>
          <ac:graphicFrameMkLst>
            <pc:docMk/>
            <pc:sldMk cId="2071710401" sldId="536"/>
            <ac:graphicFrameMk id="8" creationId="{FEABE577-E08C-3787-2614-642309424A13}"/>
          </ac:graphicFrameMkLst>
        </pc:graphicFrameChg>
        <pc:graphicFrameChg chg="add del mod modGraphic">
          <ac:chgData name="UD Trucks Việt Nam" userId="ed1eff8b81291dfe" providerId="LiveId" clId="{26A43B5D-C4D0-4597-854B-E2D5F5E30AAE}" dt="2026-03-03T03:56:01.621" v="1697" actId="478"/>
          <ac:graphicFrameMkLst>
            <pc:docMk/>
            <pc:sldMk cId="2071710401" sldId="536"/>
            <ac:graphicFrameMk id="9" creationId="{8DACC272-765B-FA94-B2AF-EAAD0B3341F5}"/>
          </ac:graphicFrameMkLst>
        </pc:graphicFrameChg>
        <pc:graphicFrameChg chg="add mod modGraphic">
          <ac:chgData name="UD Trucks Việt Nam" userId="ed1eff8b81291dfe" providerId="LiveId" clId="{26A43B5D-C4D0-4597-854B-E2D5F5E30AAE}" dt="2026-03-03T04:29:07.425" v="2312" actId="12788"/>
          <ac:graphicFrameMkLst>
            <pc:docMk/>
            <pc:sldMk cId="2071710401" sldId="536"/>
            <ac:graphicFrameMk id="10" creationId="{F10CC7B5-B979-BDC6-8577-8FC3490CE218}"/>
          </ac:graphicFrameMkLst>
        </pc:graphicFrameChg>
        <pc:picChg chg="add del mod">
          <ac:chgData name="UD Trucks Việt Nam" userId="ed1eff8b81291dfe" providerId="LiveId" clId="{26A43B5D-C4D0-4597-854B-E2D5F5E30AAE}" dt="2026-03-03T03:30:43.246" v="1608" actId="478"/>
          <ac:picMkLst>
            <pc:docMk/>
            <pc:sldMk cId="2071710401" sldId="536"/>
            <ac:picMk id="3" creationId="{974D09AC-C841-477E-7A40-106D4C41B159}"/>
          </ac:picMkLst>
        </pc:picChg>
        <pc:picChg chg="del">
          <ac:chgData name="UD Trucks Việt Nam" userId="ed1eff8b81291dfe" providerId="LiveId" clId="{26A43B5D-C4D0-4597-854B-E2D5F5E30AAE}" dt="2026-03-03T03:30:22.869" v="1601" actId="478"/>
          <ac:picMkLst>
            <pc:docMk/>
            <pc:sldMk cId="2071710401" sldId="536"/>
            <ac:picMk id="5" creationId="{55E1FFC8-FADC-C18B-044F-ED3E9A26042B}"/>
          </ac:picMkLst>
        </pc:picChg>
      </pc:sldChg>
      <pc:sldChg chg="modSp mod">
        <pc:chgData name="UD Trucks Việt Nam" userId="ed1eff8b81291dfe" providerId="LiveId" clId="{26A43B5D-C4D0-4597-854B-E2D5F5E30AAE}" dt="2026-03-03T04:42:54.631" v="2689" actId="20577"/>
        <pc:sldMkLst>
          <pc:docMk/>
          <pc:sldMk cId="956211620" sldId="538"/>
        </pc:sldMkLst>
        <pc:spChg chg="mod">
          <ac:chgData name="UD Trucks Việt Nam" userId="ed1eff8b81291dfe" providerId="LiveId" clId="{26A43B5D-C4D0-4597-854B-E2D5F5E30AAE}" dt="2026-03-03T04:42:54.631" v="2689" actId="20577"/>
          <ac:spMkLst>
            <pc:docMk/>
            <pc:sldMk cId="956211620" sldId="538"/>
            <ac:spMk id="4" creationId="{7BB9BF89-8278-5949-22BB-323DF5F1E79F}"/>
          </ac:spMkLst>
        </pc:spChg>
      </pc:sldChg>
      <pc:sldChg chg="modSp mod">
        <pc:chgData name="UD Trucks Việt Nam" userId="ed1eff8b81291dfe" providerId="LiveId" clId="{26A43B5D-C4D0-4597-854B-E2D5F5E30AAE}" dt="2026-03-03T04:30:52.459" v="2413" actId="6549"/>
        <pc:sldMkLst>
          <pc:docMk/>
          <pc:sldMk cId="3962101052" sldId="539"/>
        </pc:sldMkLst>
        <pc:spChg chg="mod">
          <ac:chgData name="UD Trucks Việt Nam" userId="ed1eff8b81291dfe" providerId="LiveId" clId="{26A43B5D-C4D0-4597-854B-E2D5F5E30AAE}" dt="2026-03-03T04:30:52.459" v="2413" actId="6549"/>
          <ac:spMkLst>
            <pc:docMk/>
            <pc:sldMk cId="3962101052" sldId="539"/>
            <ac:spMk id="4" creationId="{7BB9BF89-8278-5949-22BB-323DF5F1E79F}"/>
          </ac:spMkLst>
        </pc:spChg>
      </pc:sldChg>
      <pc:sldChg chg="delSp modSp add del mod">
        <pc:chgData name="UD Trucks Việt Nam" userId="ed1eff8b81291dfe" providerId="LiveId" clId="{26A43B5D-C4D0-4597-854B-E2D5F5E30AAE}" dt="2026-03-03T04:20:47.887" v="2019" actId="47"/>
        <pc:sldMkLst>
          <pc:docMk/>
          <pc:sldMk cId="419939558" sldId="540"/>
        </pc:sldMkLst>
        <pc:spChg chg="mod">
          <ac:chgData name="UD Trucks Việt Nam" userId="ed1eff8b81291dfe" providerId="LiveId" clId="{26A43B5D-C4D0-4597-854B-E2D5F5E30AAE}" dt="2026-03-03T04:20:21.131" v="2017" actId="1076"/>
          <ac:spMkLst>
            <pc:docMk/>
            <pc:sldMk cId="419939558" sldId="540"/>
            <ac:spMk id="2" creationId="{2A3819B6-EC52-6434-B064-2F4619DED87B}"/>
          </ac:spMkLst>
        </pc:spChg>
        <pc:picChg chg="del">
          <ac:chgData name="UD Trucks Việt Nam" userId="ed1eff8b81291dfe" providerId="LiveId" clId="{26A43B5D-C4D0-4597-854B-E2D5F5E30AAE}" dt="2026-03-03T04:20:04.213" v="2014" actId="478"/>
          <ac:picMkLst>
            <pc:docMk/>
            <pc:sldMk cId="419939558" sldId="540"/>
            <ac:picMk id="3" creationId="{BC20921C-CB65-365C-C748-7C08D3886E91}"/>
          </ac:picMkLst>
        </pc:picChg>
      </pc:sldChg>
      <pc:sldChg chg="delSp modSp add del mod">
        <pc:chgData name="UD Trucks Việt Nam" userId="ed1eff8b81291dfe" providerId="LiveId" clId="{26A43B5D-C4D0-4597-854B-E2D5F5E30AAE}" dt="2026-03-03T04:20:11.655" v="2015" actId="47"/>
        <pc:sldMkLst>
          <pc:docMk/>
          <pc:sldMk cId="148069787" sldId="541"/>
        </pc:sldMkLst>
        <pc:spChg chg="mod">
          <ac:chgData name="UD Trucks Việt Nam" userId="ed1eff8b81291dfe" providerId="LiveId" clId="{26A43B5D-C4D0-4597-854B-E2D5F5E30AAE}" dt="2026-03-03T04:19:56.975" v="2013" actId="20577"/>
          <ac:spMkLst>
            <pc:docMk/>
            <pc:sldMk cId="148069787" sldId="541"/>
            <ac:spMk id="2" creationId="{76D3B77F-7CE2-0FB1-CEB1-C730ED74C62C}"/>
          </ac:spMkLst>
        </pc:spChg>
        <pc:picChg chg="del">
          <ac:chgData name="UD Trucks Việt Nam" userId="ed1eff8b81291dfe" providerId="LiveId" clId="{26A43B5D-C4D0-4597-854B-E2D5F5E30AAE}" dt="2026-03-03T04:19:52.817" v="2009" actId="478"/>
          <ac:picMkLst>
            <pc:docMk/>
            <pc:sldMk cId="148069787" sldId="541"/>
            <ac:picMk id="6" creationId="{4C894FB7-C822-2A5A-43D8-31D286FC882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AF829E-132B-E367-815E-A688DFA1F1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F0A0F-0ABD-A240-B3B2-D1D0F1052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913757" y="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43F25-23F1-445E-BF5D-64DAB5784D87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F3A5F-F602-6498-BFD4-BAE5D29467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680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66F56-7458-2E92-EDCC-6269D94228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3757" y="868680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8A8D4-1861-4F4B-A36E-E728CA500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42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757" y="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1554A-ED40-4400-9A42-593221FBBD24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399845"/>
            <a:ext cx="4114800" cy="36011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680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757" y="8686801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EF52-10CC-4234-A34E-AB4CDAD75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49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7EF52-10CC-4234-A34E-AB4CDAD752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9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565903" y="4775453"/>
            <a:ext cx="4465955" cy="0"/>
          </a:xfrm>
          <a:custGeom>
            <a:avLst/>
            <a:gdLst/>
            <a:ahLst/>
            <a:cxnLst/>
            <a:rect l="l" t="t" r="r" b="b"/>
            <a:pathLst>
              <a:path w="4465955">
                <a:moveTo>
                  <a:pt x="0" y="0"/>
                </a:moveTo>
                <a:lnTo>
                  <a:pt x="4465853" y="0"/>
                </a:lnTo>
              </a:path>
            </a:pathLst>
          </a:custGeom>
          <a:ln w="1905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76" y="4832603"/>
            <a:ext cx="1366995" cy="29260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4297679"/>
            <a:ext cx="312419" cy="6522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9995" y="1995935"/>
            <a:ext cx="8724008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/>
              <a:t>©</a:t>
            </a:r>
            <a:r>
              <a:t> </a:t>
            </a:r>
            <a:r>
              <a:rPr spc="-5"/>
              <a:t>Nam</a:t>
            </a:r>
            <a:r>
              <a:rPr spc="20"/>
              <a:t> </a:t>
            </a:r>
            <a:r>
              <a:rPr spc="-5"/>
              <a:t>Han</a:t>
            </a:r>
            <a:r>
              <a:rPr spc="10"/>
              <a:t> </a:t>
            </a:r>
            <a:r>
              <a:rPr spc="-5"/>
              <a:t>Co.,</a:t>
            </a:r>
            <a:r>
              <a:rPr spc="20"/>
              <a:t> </a:t>
            </a:r>
            <a:r>
              <a:rPr spc="-10"/>
              <a:t>Ltd.</a:t>
            </a:r>
            <a:r>
              <a:rPr spc="20"/>
              <a:t> </a:t>
            </a:r>
            <a:r>
              <a:rPr spc="-5"/>
              <a:t>|</a:t>
            </a:r>
            <a:r>
              <a:rPr spc="25"/>
              <a:t> </a:t>
            </a:r>
            <a:r>
              <a:rPr spc="-10"/>
              <a:t>Corporate</a:t>
            </a:r>
            <a:r>
              <a:rPr spc="45"/>
              <a:t> </a:t>
            </a:r>
            <a:r>
              <a:rPr spc="-10"/>
              <a:t>Presentation</a:t>
            </a:r>
            <a:r>
              <a:rPr spc="40"/>
              <a:t> </a:t>
            </a:r>
            <a:r>
              <a:rPr spc="-5"/>
              <a:t>|</a:t>
            </a:r>
            <a:r>
              <a:rPr spc="10"/>
              <a:t> </a:t>
            </a:r>
            <a:r>
              <a:rPr spc="-10"/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03/03/2026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537" y="4775453"/>
            <a:ext cx="8918575" cy="0"/>
          </a:xfrm>
          <a:custGeom>
            <a:avLst/>
            <a:gdLst/>
            <a:ahLst/>
            <a:cxnLst/>
            <a:rect l="l" t="t" r="r" b="b"/>
            <a:pathLst>
              <a:path w="8918575">
                <a:moveTo>
                  <a:pt x="0" y="0"/>
                </a:moveTo>
                <a:lnTo>
                  <a:pt x="8918219" y="0"/>
                </a:lnTo>
              </a:path>
            </a:pathLst>
          </a:custGeom>
          <a:ln w="1905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76" y="4832603"/>
            <a:ext cx="1366995" cy="2926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/>
              <a:t>©</a:t>
            </a:r>
            <a:r>
              <a:t> </a:t>
            </a:r>
            <a:r>
              <a:rPr spc="-5"/>
              <a:t>Nam</a:t>
            </a:r>
            <a:r>
              <a:rPr spc="20"/>
              <a:t> </a:t>
            </a:r>
            <a:r>
              <a:rPr spc="-5"/>
              <a:t>Han</a:t>
            </a:r>
            <a:r>
              <a:rPr spc="10"/>
              <a:t> </a:t>
            </a:r>
            <a:r>
              <a:rPr spc="-5"/>
              <a:t>Co.,</a:t>
            </a:r>
            <a:r>
              <a:rPr spc="20"/>
              <a:t> </a:t>
            </a:r>
            <a:r>
              <a:rPr spc="-10"/>
              <a:t>Ltd.</a:t>
            </a:r>
            <a:r>
              <a:rPr spc="20"/>
              <a:t> </a:t>
            </a:r>
            <a:r>
              <a:rPr spc="-5"/>
              <a:t>|</a:t>
            </a:r>
            <a:r>
              <a:rPr spc="25"/>
              <a:t> </a:t>
            </a:r>
            <a:r>
              <a:rPr spc="-10"/>
              <a:t>Corporate</a:t>
            </a:r>
            <a:r>
              <a:rPr spc="45"/>
              <a:t> </a:t>
            </a:r>
            <a:r>
              <a:rPr spc="-10"/>
              <a:t>Presentation</a:t>
            </a:r>
            <a:r>
              <a:rPr spc="40"/>
              <a:t> </a:t>
            </a:r>
            <a:r>
              <a:rPr spc="-5"/>
              <a:t>|</a:t>
            </a:r>
            <a:r>
              <a:rPr spc="10"/>
              <a:t> </a:t>
            </a:r>
            <a:r>
              <a:rPr spc="-10"/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03/03/2026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/>
              <a:t>©</a:t>
            </a:r>
            <a:r>
              <a:t> </a:t>
            </a:r>
            <a:r>
              <a:rPr spc="-5"/>
              <a:t>Nam</a:t>
            </a:r>
            <a:r>
              <a:rPr spc="20"/>
              <a:t> </a:t>
            </a:r>
            <a:r>
              <a:rPr spc="-5"/>
              <a:t>Han</a:t>
            </a:r>
            <a:r>
              <a:rPr spc="10"/>
              <a:t> </a:t>
            </a:r>
            <a:r>
              <a:rPr spc="-5"/>
              <a:t>Co.,</a:t>
            </a:r>
            <a:r>
              <a:rPr spc="20"/>
              <a:t> </a:t>
            </a:r>
            <a:r>
              <a:rPr spc="-10"/>
              <a:t>Ltd.</a:t>
            </a:r>
            <a:r>
              <a:rPr spc="20"/>
              <a:t> </a:t>
            </a:r>
            <a:r>
              <a:rPr spc="-5"/>
              <a:t>|</a:t>
            </a:r>
            <a:r>
              <a:rPr spc="25"/>
              <a:t> </a:t>
            </a:r>
            <a:r>
              <a:rPr spc="-10"/>
              <a:t>Corporate</a:t>
            </a:r>
            <a:r>
              <a:rPr spc="45"/>
              <a:t> </a:t>
            </a:r>
            <a:r>
              <a:rPr spc="-10"/>
              <a:t>Presentation</a:t>
            </a:r>
            <a:r>
              <a:rPr spc="40"/>
              <a:t> </a:t>
            </a:r>
            <a:r>
              <a:rPr spc="-5"/>
              <a:t>|</a:t>
            </a:r>
            <a:r>
              <a:rPr spc="10"/>
              <a:t> </a:t>
            </a:r>
            <a:r>
              <a:rPr spc="-10"/>
              <a:t>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03/03/2026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/>
              <a:t>©</a:t>
            </a:r>
            <a:r>
              <a:t> </a:t>
            </a:r>
            <a:r>
              <a:rPr spc="-5"/>
              <a:t>Nam</a:t>
            </a:r>
            <a:r>
              <a:rPr spc="20"/>
              <a:t> </a:t>
            </a:r>
            <a:r>
              <a:rPr spc="-5"/>
              <a:t>Han</a:t>
            </a:r>
            <a:r>
              <a:rPr spc="10"/>
              <a:t> </a:t>
            </a:r>
            <a:r>
              <a:rPr spc="-5"/>
              <a:t>Co.,</a:t>
            </a:r>
            <a:r>
              <a:rPr spc="20"/>
              <a:t> </a:t>
            </a:r>
            <a:r>
              <a:rPr spc="-10"/>
              <a:t>Ltd.</a:t>
            </a:r>
            <a:r>
              <a:rPr spc="20"/>
              <a:t> </a:t>
            </a:r>
            <a:r>
              <a:rPr spc="-5"/>
              <a:t>|</a:t>
            </a:r>
            <a:r>
              <a:rPr spc="25"/>
              <a:t> </a:t>
            </a:r>
            <a:r>
              <a:rPr spc="-10"/>
              <a:t>Corporate</a:t>
            </a:r>
            <a:r>
              <a:rPr spc="45"/>
              <a:t> </a:t>
            </a:r>
            <a:r>
              <a:rPr spc="-10"/>
              <a:t>Presentation</a:t>
            </a:r>
            <a:r>
              <a:rPr spc="40"/>
              <a:t> </a:t>
            </a:r>
            <a:r>
              <a:rPr spc="-5"/>
              <a:t>|</a:t>
            </a:r>
            <a:r>
              <a:rPr spc="10"/>
              <a:t> </a:t>
            </a:r>
            <a:r>
              <a:rPr spc="-10"/>
              <a:t>2023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03/03/2026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76" y="4832603"/>
            <a:ext cx="1366995" cy="2926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/>
              <a:t>©</a:t>
            </a:r>
            <a:r>
              <a:t> </a:t>
            </a:r>
            <a:r>
              <a:rPr spc="-5"/>
              <a:t>Nam</a:t>
            </a:r>
            <a:r>
              <a:rPr spc="20"/>
              <a:t> </a:t>
            </a:r>
            <a:r>
              <a:rPr spc="-5"/>
              <a:t>Han</a:t>
            </a:r>
            <a:r>
              <a:rPr spc="10"/>
              <a:t> </a:t>
            </a:r>
            <a:r>
              <a:rPr spc="-5"/>
              <a:t>Co.,</a:t>
            </a:r>
            <a:r>
              <a:rPr spc="20"/>
              <a:t> </a:t>
            </a:r>
            <a:r>
              <a:rPr spc="-10"/>
              <a:t>Ltd.</a:t>
            </a:r>
            <a:r>
              <a:rPr spc="20"/>
              <a:t> </a:t>
            </a:r>
            <a:r>
              <a:rPr spc="-5"/>
              <a:t>|</a:t>
            </a:r>
            <a:r>
              <a:rPr spc="25"/>
              <a:t> </a:t>
            </a:r>
            <a:r>
              <a:rPr spc="-10"/>
              <a:t>Corporate</a:t>
            </a:r>
            <a:r>
              <a:rPr spc="45"/>
              <a:t> </a:t>
            </a:r>
            <a:r>
              <a:rPr spc="-10"/>
              <a:t>Presentation</a:t>
            </a:r>
            <a:r>
              <a:rPr spc="40"/>
              <a:t> </a:t>
            </a:r>
            <a:r>
              <a:rPr spc="-5"/>
              <a:t>|</a:t>
            </a:r>
            <a:r>
              <a:rPr spc="10"/>
              <a:t> </a:t>
            </a:r>
            <a:r>
              <a:rPr spc="-10"/>
              <a:t>2023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03/03/2026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537" y="4775453"/>
            <a:ext cx="8918575" cy="0"/>
          </a:xfrm>
          <a:custGeom>
            <a:avLst/>
            <a:gdLst/>
            <a:ahLst/>
            <a:cxnLst/>
            <a:rect l="l" t="t" r="r" b="b"/>
            <a:pathLst>
              <a:path w="8918575">
                <a:moveTo>
                  <a:pt x="0" y="0"/>
                </a:moveTo>
                <a:lnTo>
                  <a:pt x="8918219" y="0"/>
                </a:lnTo>
              </a:path>
            </a:pathLst>
          </a:custGeom>
          <a:ln w="1905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776" y="4832603"/>
            <a:ext cx="1366995" cy="29260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61376" y="4853940"/>
            <a:ext cx="731519" cy="2270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565" y="108482"/>
            <a:ext cx="609790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4475" y="782637"/>
            <a:ext cx="8661400" cy="3492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13296" y="4907061"/>
            <a:ext cx="2118360" cy="12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/>
              <a:t>©</a:t>
            </a:r>
            <a:r>
              <a:t> </a:t>
            </a:r>
            <a:r>
              <a:rPr spc="-5"/>
              <a:t>Nam</a:t>
            </a:r>
            <a:r>
              <a:rPr spc="20"/>
              <a:t> </a:t>
            </a:r>
            <a:r>
              <a:rPr spc="-5"/>
              <a:t>Han</a:t>
            </a:r>
            <a:r>
              <a:rPr spc="10"/>
              <a:t> </a:t>
            </a:r>
            <a:r>
              <a:rPr spc="-5"/>
              <a:t>Co.,</a:t>
            </a:r>
            <a:r>
              <a:rPr spc="20"/>
              <a:t> </a:t>
            </a:r>
            <a:r>
              <a:rPr spc="-10"/>
              <a:t>Ltd.</a:t>
            </a:r>
            <a:r>
              <a:rPr spc="20"/>
              <a:t> </a:t>
            </a:r>
            <a:r>
              <a:rPr spc="-5"/>
              <a:t>|</a:t>
            </a:r>
            <a:r>
              <a:rPr spc="25"/>
              <a:t> </a:t>
            </a:r>
            <a:r>
              <a:rPr spc="-10"/>
              <a:t>Corporate</a:t>
            </a:r>
            <a:r>
              <a:rPr spc="45"/>
              <a:t> </a:t>
            </a:r>
            <a:r>
              <a:rPr spc="-10"/>
              <a:t>Presentation</a:t>
            </a:r>
            <a:r>
              <a:rPr spc="40"/>
              <a:t> </a:t>
            </a:r>
            <a:r>
              <a:rPr spc="-5"/>
              <a:t>|</a:t>
            </a:r>
            <a:r>
              <a:rPr spc="10"/>
              <a:t> </a:t>
            </a:r>
            <a:r>
              <a:rPr spc="-10"/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03/03/2026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51133" y="4904191"/>
            <a:ext cx="189865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4B4847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4086" y="4051294"/>
            <a:ext cx="1070752" cy="867198"/>
          </a:xfrm>
          <a:prstGeom prst="rect">
            <a:avLst/>
          </a:prstGeom>
        </p:spPr>
      </p:pic>
      <p:grpSp>
        <p:nvGrpSpPr>
          <p:cNvPr id="3" name="object 3"/>
          <p:cNvGrpSpPr>
            <a:grpSpLocks noGrp="1" noUngrp="1" noRot="1" noMove="1" noResize="1"/>
          </p:cNvGrpSpPr>
          <p:nvPr/>
        </p:nvGrpSpPr>
        <p:grpSpPr>
          <a:xfrm>
            <a:off x="402696" y="0"/>
            <a:ext cx="8741304" cy="5143500"/>
            <a:chOff x="402695" y="0"/>
            <a:chExt cx="8741304" cy="5143500"/>
          </a:xfrm>
        </p:grpSpPr>
        <p:pic>
          <p:nvPicPr>
            <p:cNvPr id="4" name="object 4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7408" y="0"/>
              <a:ext cx="926591" cy="5143500"/>
            </a:xfrm>
            <a:prstGeom prst="rect">
              <a:avLst/>
            </a:prstGeom>
          </p:spPr>
        </p:pic>
        <p:pic>
          <p:nvPicPr>
            <p:cNvPr id="5" name="object 5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2" t="19310" r="23576" b="18906"/>
            <a:stretch/>
          </p:blipFill>
          <p:spPr>
            <a:xfrm>
              <a:off x="402695" y="57150"/>
              <a:ext cx="1397993" cy="12954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513296" y="4898688"/>
            <a:ext cx="211836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>
                <a:solidFill>
                  <a:srgbClr val="4B4847"/>
                </a:solidFill>
                <a:latin typeface="Arial MT"/>
                <a:cs typeface="Arial MT"/>
              </a:rPr>
              <a:t>©</a:t>
            </a:r>
            <a:r>
              <a:rPr sz="700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5">
                <a:solidFill>
                  <a:srgbClr val="4B4847"/>
                </a:solidFill>
                <a:latin typeface="Arial MT"/>
                <a:cs typeface="Arial MT"/>
              </a:rPr>
              <a:t>Nam</a:t>
            </a:r>
            <a:r>
              <a:rPr sz="700" spc="20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5">
                <a:solidFill>
                  <a:srgbClr val="4B4847"/>
                </a:solidFill>
                <a:latin typeface="Arial MT"/>
                <a:cs typeface="Arial MT"/>
              </a:rPr>
              <a:t>Han</a:t>
            </a:r>
            <a:r>
              <a:rPr sz="700" spc="10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5">
                <a:solidFill>
                  <a:srgbClr val="4B4847"/>
                </a:solidFill>
                <a:latin typeface="Arial MT"/>
                <a:cs typeface="Arial MT"/>
              </a:rPr>
              <a:t>Co.,</a:t>
            </a:r>
            <a:r>
              <a:rPr sz="700" spc="25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10">
                <a:solidFill>
                  <a:srgbClr val="4B4847"/>
                </a:solidFill>
                <a:latin typeface="Arial MT"/>
                <a:cs typeface="Arial MT"/>
              </a:rPr>
              <a:t>Ltd.</a:t>
            </a:r>
            <a:r>
              <a:rPr sz="700" spc="20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5">
                <a:solidFill>
                  <a:srgbClr val="4B4847"/>
                </a:solidFill>
                <a:latin typeface="Arial MT"/>
                <a:cs typeface="Arial MT"/>
              </a:rPr>
              <a:t>|</a:t>
            </a:r>
            <a:r>
              <a:rPr sz="700" spc="20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10">
                <a:solidFill>
                  <a:srgbClr val="4B4847"/>
                </a:solidFill>
                <a:latin typeface="Arial MT"/>
                <a:cs typeface="Arial MT"/>
              </a:rPr>
              <a:t>C</a:t>
            </a:r>
            <a:r>
              <a:rPr lang="en-US" sz="700" spc="-10">
                <a:solidFill>
                  <a:srgbClr val="4B4847"/>
                </a:solidFill>
                <a:latin typeface="Arial MT"/>
                <a:cs typeface="Arial MT"/>
              </a:rPr>
              <a:t>hính sách đại lý</a:t>
            </a:r>
            <a:r>
              <a:rPr sz="700" spc="45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sz="700" spc="-5">
                <a:solidFill>
                  <a:srgbClr val="4B4847"/>
                </a:solidFill>
                <a:latin typeface="Arial MT"/>
                <a:cs typeface="Arial MT"/>
              </a:rPr>
              <a:t>|</a:t>
            </a:r>
            <a:r>
              <a:rPr sz="700" spc="10">
                <a:solidFill>
                  <a:srgbClr val="4B4847"/>
                </a:solidFill>
                <a:latin typeface="Arial MT"/>
                <a:cs typeface="Arial MT"/>
              </a:rPr>
              <a:t> </a:t>
            </a:r>
            <a:r>
              <a:rPr lang="en-US" sz="700" spc="-10">
                <a:solidFill>
                  <a:srgbClr val="4B4847"/>
                </a:solidFill>
                <a:latin typeface="Arial MT"/>
                <a:cs typeface="Arial MT"/>
              </a:rPr>
              <a:t>2026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2585" y="2046985"/>
            <a:ext cx="5061947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5">
                <a:solidFill>
                  <a:srgbClr val="4B4847"/>
                </a:solidFill>
                <a:latin typeface="Arial"/>
                <a:cs typeface="Arial"/>
              </a:rPr>
              <a:t>CHÍNH SÁCH ĐẠI LÝ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spc="-5">
                <a:solidFill>
                  <a:srgbClr val="4B4847"/>
                </a:solidFill>
                <a:latin typeface="Arial"/>
                <a:cs typeface="Arial"/>
              </a:rPr>
              <a:t>UD TRUCKS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78DA2C-0F96-AB2B-9674-0C1FCFABE70D}"/>
              </a:ext>
            </a:extLst>
          </p:cNvPr>
          <p:cNvGrpSpPr/>
          <p:nvPr/>
        </p:nvGrpSpPr>
        <p:grpSpPr>
          <a:xfrm>
            <a:off x="1896920" y="631385"/>
            <a:ext cx="5473794" cy="721165"/>
            <a:chOff x="1896920" y="705486"/>
            <a:chExt cx="5473794" cy="721165"/>
          </a:xfrm>
        </p:grpSpPr>
        <p:sp>
          <p:nvSpPr>
            <p:cNvPr id="7" name="object 7"/>
            <p:cNvSpPr txBox="1"/>
            <p:nvPr/>
          </p:nvSpPr>
          <p:spPr>
            <a:xfrm>
              <a:off x="1931393" y="705486"/>
              <a:ext cx="5404849" cy="5494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20000"/>
                </a:lnSpc>
                <a:spcBef>
                  <a:spcPts val="100"/>
                </a:spcBef>
              </a:pPr>
              <a:r>
                <a:rPr lang="en-US" sz="3200" b="1" spc="-5">
                  <a:solidFill>
                    <a:srgbClr val="4B4847"/>
                  </a:solidFill>
                  <a:latin typeface="Arial MT"/>
                  <a:cs typeface="Arial MT"/>
                </a:rPr>
                <a:t>CÔNG TY TNHH NAM HÀN</a:t>
              </a:r>
              <a:endParaRPr sz="3200" b="1">
                <a:latin typeface="Arial MT"/>
                <a:cs typeface="Arial MT"/>
              </a:endParaRPr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956DCEA0-BDC5-4E0F-B18A-0ABE14409253}"/>
                </a:ext>
              </a:extLst>
            </p:cNvPr>
            <p:cNvSpPr txBox="1"/>
            <p:nvPr/>
          </p:nvSpPr>
          <p:spPr>
            <a:xfrm>
              <a:off x="1896920" y="1162283"/>
              <a:ext cx="5473794" cy="2643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20000"/>
                </a:lnSpc>
                <a:spcBef>
                  <a:spcPts val="100"/>
                </a:spcBef>
              </a:pPr>
              <a:r>
                <a:rPr lang="en-US" sz="1500" b="1" spc="-5">
                  <a:solidFill>
                    <a:srgbClr val="4B4847"/>
                  </a:solidFill>
                  <a:latin typeface="Arial MT"/>
                  <a:cs typeface="Arial MT"/>
                </a:rPr>
                <a:t>PHÂN PHỐI ĐỘC QUYỀN XE UD TRUCKS TẠI VIỆT NAM</a:t>
              </a:r>
              <a:endParaRPr sz="1500" b="1">
                <a:latin typeface="Arial MT"/>
                <a:cs typeface="Arial MT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108482"/>
            <a:ext cx="6097905" cy="369332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6. Chính sách lợi nhuận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BF89-8278-5949-22BB-323DF5F1E79F}"/>
              </a:ext>
            </a:extLst>
          </p:cNvPr>
          <p:cNvSpPr txBox="1"/>
          <p:nvPr/>
        </p:nvSpPr>
        <p:spPr>
          <a:xfrm>
            <a:off x="228600" y="666750"/>
            <a:ext cx="8493725" cy="333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lẻ tối thiểu -5%: xe đặt hàng theo kế hoạch.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Thưởng đạt kế hoạch tháng 0,25%, kế hoạch quý 0,25%,  kế hoạch năm 0,5%.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bán lẻ tối thiểu -2,5%: Xe không đặt hàng theo kế hoạch hoặc mua lại của đại lý có hàng.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Thỏa thuận chính sách đặt hàng theo kế hoạch không có hàng tồn kho -&gt; tăng quyền lợi các đại lý đặt hàng.</a:t>
            </a:r>
          </a:p>
        </p:txBody>
      </p:sp>
    </p:spTree>
    <p:extLst>
      <p:ext uri="{BB962C8B-B14F-4D97-AF65-F5344CB8AC3E}">
        <p14:creationId xmlns:p14="http://schemas.microsoft.com/office/powerpoint/2010/main" val="396210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108482"/>
            <a:ext cx="6097905" cy="369332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7. Chính sách dịch vụ và phụ tùng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BF95F-ECA9-D6E9-398A-B8F66DF704E7}"/>
              </a:ext>
            </a:extLst>
          </p:cNvPr>
          <p:cNvSpPr txBox="1"/>
          <p:nvPr/>
        </p:nvSpPr>
        <p:spPr>
          <a:xfrm>
            <a:off x="329565" y="590550"/>
            <a:ext cx="8077200" cy="4170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Kinh doanh phụ tùng: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 phụ tùng bán cho Đại Lý : Giá bán lẻ công bố chiết khấu từ 22 đến 29%.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hàng phụ tùng tồn kho (doanh số đặt hàng tối thiểu </a:t>
            </a:r>
            <a:r>
              <a:rPr lang="fr-FR" sz="1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triệu </a:t>
            </a: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đồng/tháng và </a:t>
            </a:r>
            <a:r>
              <a:rPr lang="fr-FR" sz="1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triệu đồng/quý)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Trường hợp bảo hành thì đại lý được hưởng: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 giá</a:t>
            </a: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giờ công bảo hành: 230.000đ / 1 gi</a:t>
            </a: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</a:t>
            </a: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 tùng bảo hành: lợi nhuận 10% trên giá vốn (giá Nam Hàn bán cho đại lý).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fr-FR" sz="1400" b="1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 chú: </a:t>
            </a:r>
            <a:r>
              <a:rPr lang="fr-FR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trường hợp trên Giá bán áp dụng tại kho Nam Hàn và thanh toán 100% trước khi giao phụ tùng.(Hoặc d</a:t>
            </a: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ựa theo hợp đồng Đại lý)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1400" b="1">
                <a:latin typeface="Cambria" panose="02040503050406030204" pitchFamily="18" charset="0"/>
                <a:ea typeface="Cambria" panose="02040503050406030204" pitchFamily="18" charset="0"/>
              </a:rPr>
              <a:t>3. Hỗ Trợ Dịch vụ - Phụ Tùng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</a:rPr>
              <a:t>Hỗ trợ </a:t>
            </a:r>
            <a:r>
              <a:rPr lang="en-US" sz="1400" u="sng">
                <a:latin typeface="Cambria" panose="02040503050406030204" pitchFamily="18" charset="0"/>
                <a:ea typeface="Cambria" panose="02040503050406030204" pitchFamily="18" charset="0"/>
              </a:rPr>
              <a:t>thiết kế </a:t>
            </a: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</a:rPr>
              <a:t>phát triển nhà xưởng theo tiêu chuẩn.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</a:rPr>
              <a:t>Đào tạo đội ngũ DV-KT: Chính sách bảo hành, kỹ thuật,…</a:t>
            </a:r>
          </a:p>
          <a:p>
            <a:pPr marL="400050" indent="-1714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1400">
                <a:latin typeface="Cambria" panose="02040503050406030204" pitchFamily="18" charset="0"/>
                <a:ea typeface="Cambria" panose="02040503050406030204" pitchFamily="18" charset="0"/>
              </a:rPr>
              <a:t>Hỗ trợ các hoạt động CSKH &amp; Marketing Dịch Vụ - Phụ tùng.</a:t>
            </a:r>
            <a:endParaRPr lang="en-US" sz="1400"/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en-US" sz="12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57150"/>
            <a:ext cx="6097905" cy="369332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8. GIÁ BÁN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10CC7B5-B979-BDC6-8577-8FC3490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982012"/>
              </p:ext>
            </p:extLst>
          </p:nvPr>
        </p:nvGraphicFramePr>
        <p:xfrm>
          <a:off x="304800" y="422970"/>
          <a:ext cx="8534400" cy="4282376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46450326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378754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34634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8624269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3373059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68638281"/>
                    </a:ext>
                  </a:extLst>
                </a:gridCol>
                <a:gridCol w="820993">
                  <a:extLst>
                    <a:ext uri="{9D8B030D-6E8A-4147-A177-3AD203B41FA5}">
                      <a16:colId xmlns:a16="http://schemas.microsoft.com/office/drawing/2014/main" val="1362285916"/>
                    </a:ext>
                  </a:extLst>
                </a:gridCol>
                <a:gridCol w="550607">
                  <a:extLst>
                    <a:ext uri="{9D8B030D-6E8A-4147-A177-3AD203B41FA5}">
                      <a16:colId xmlns:a16="http://schemas.microsoft.com/office/drawing/2014/main" val="2960516999"/>
                    </a:ext>
                  </a:extLst>
                </a:gridCol>
              </a:tblGrid>
              <a:tr h="2814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STT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Tên mặt hàng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Năm SX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 xe nhập khẩu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 bán cho đại lý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 bán chassis tồn kho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Thùng/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chuyên dùng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Ghi Chú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352292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Đầu kéo 350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1.874.000.000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1.780.300.000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503868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Đầu kéo 350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1.924.000.000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1.827.800.000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74473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Đàu kéo 410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2.126.000.000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2.019.700.000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1.940.000.000 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9033529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PKE250 WB3750 chassis 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1.382.000.000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1.312.900.000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276286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PKE250 WB3750 chassis 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1.432.000.000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1.360.400.000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824378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nl-NL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PKE250 WB3750 ben 7 khối VN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1.432.000.000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1.360.400.000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160.000.000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179832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PKE250 WB4250 chassis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1.432.000.000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1.360.400.000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300788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WB5500 chassi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1.303.000.000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1.237.850.000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525190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WB5500 thùng bạt 7.2m ĐN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1.303.000.000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1.237.850.000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453495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WB6500 chassis 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1.394.000.000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1.324.300.000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091962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WB6500 thùng bạt 8.2m, cao 2.5m ĐN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1.394.000.000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1.324.300.000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620016"/>
                  </a:ext>
                </a:extLst>
              </a:tr>
              <a:tr h="213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WB6500 thùng bạt 8.6m, cao 2.15m VN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1.394.000.000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1.324.300.000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806251"/>
                  </a:ext>
                </a:extLst>
              </a:tr>
              <a:tr h="213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WB6500 thùng kín 8.87m; cao 2.5m HN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1.394.000.000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1.324.300.000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135203"/>
                  </a:ext>
                </a:extLst>
              </a:tr>
              <a:tr h="151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WB6500 thùng bạt 9.5m, cao 2.5m TN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1.394.000.000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1.324.300.000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12888"/>
                  </a:ext>
                </a:extLst>
              </a:tr>
              <a:tr h="151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4x2 PKE 250 WB6500 thùng kín 9.5m, cao 2.5m TN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1.394.000.000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1.324.300.000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682702"/>
                  </a:ext>
                </a:extLst>
              </a:tr>
              <a:tr h="1515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6x2 CDE 280 WB5600 chassi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1.701.000.000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1.615.950.000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1.440.000.000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63629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6x2 CDE 280 WB5600 thùng bạt 9.1m, cao 2.5 TN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1.701.000.000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1.615.950.000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1.440.000.000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108.000.000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402472"/>
                  </a:ext>
                </a:extLst>
              </a:tr>
              <a:tr h="12990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6x2 CDE 280 WB5600 thùng bạt 9.1m, cao 2.5 ĐN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1.701.000.000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1.615.950.000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1.440.000.000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116.000.000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6256"/>
                  </a:ext>
                </a:extLst>
              </a:tr>
              <a:tr h="21325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6x2 CDE 280 WB5600 thùng kín 9.1m; cao 2.15 QTH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1.701.000.000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1.615.950.000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1.500.000.000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116.000.000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706609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6x2 CDE 280 WB6300 chassi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1.730.000.000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1.643.500.000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324969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6x2 CDE 280 WB6300 thùng bạt 9.5m, cao 2.5 ĐN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1.730.000.000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1.643.500.000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110264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6x4 CWE350 WB4300 chassis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1.874.000.000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1.780.300.000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276802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6x4 CWE350 WB4600 chassi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1.827.000.000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1.735.650.000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1.640.000.000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787899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6x4 CWE350 WB5600 chassi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1.827.000.000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1.735.650.000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1.640.000.000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247584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8x4 CGE350 WB4600 chassis (chưa bao gồm PTO)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2.245.000.000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2.132.750.000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008198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8x4 CGE350 WB6500 chassis (chưa bao gồm PTO)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2.275.000.000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2.161.250.000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450650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vi-VN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8x4 CGE350 WB6800 chassis (chưa bao gồm PTO)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2.300.000.000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2.185.000.000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976049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Xe ben 6x4 CWE350 10m3. Đặt hàng 150 ngày 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2.350.000.000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2.232.500.000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414" marR="4414" marT="44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934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710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33350"/>
            <a:ext cx="67437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35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9. CÁC SẢN PHẨM THÀNH PHẨM TIÊU BIỂU</a:t>
            </a:r>
            <a:endParaRPr sz="1800" b="1" spc="-5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1133" y="4904191"/>
            <a:ext cx="189230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z="800">
                <a:solidFill>
                  <a:srgbClr val="4B4847"/>
                </a:solidFill>
                <a:latin typeface="Arial MT"/>
                <a:cs typeface="Arial MT"/>
              </a:rPr>
              <a:t>13</a:t>
            </a:fld>
            <a:endParaRPr sz="800">
              <a:latin typeface="Arial MT"/>
              <a:cs typeface="Arial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A0410-C0F5-52C5-E722-306010FB3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54" y="467022"/>
            <a:ext cx="6855092" cy="42094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17C9587-A1AA-4967-B612-E2B4037ABB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67" b="99167" l="600" r="97900">
                        <a14:foregroundMark x1="78700" y1="27167" x2="84300" y2="44667"/>
                        <a14:foregroundMark x1="84300" y1="44667" x2="87000" y2="78667"/>
                        <a14:foregroundMark x1="87000" y1="78667" x2="83700" y2="92167"/>
                        <a14:foregroundMark x1="83700" y1="92167" x2="10400" y2="96167"/>
                        <a14:foregroundMark x1="10400" y1="96167" x2="3900" y2="90333"/>
                        <a14:foregroundMark x1="3900" y1="90333" x2="38800" y2="62333"/>
                        <a14:foregroundMark x1="38800" y1="62333" x2="17600" y2="65000"/>
                        <a14:foregroundMark x1="17600" y1="65000" x2="30500" y2="70500"/>
                        <a14:foregroundMark x1="30500" y1="70500" x2="16600" y2="73000"/>
                        <a14:foregroundMark x1="16600" y1="73000" x2="17800" y2="73000"/>
                        <a14:foregroundMark x1="84500" y1="19667" x2="90000" y2="66333"/>
                        <a14:foregroundMark x1="90000" y1="66333" x2="86100" y2="88667"/>
                        <a14:foregroundMark x1="86100" y1="88667" x2="86200" y2="97167"/>
                        <a14:foregroundMark x1="86200" y1="97167" x2="22400" y2="99333"/>
                        <a14:foregroundMark x1="22400" y1="99333" x2="3200" y2="93500"/>
                        <a14:foregroundMark x1="3200" y1="93500" x2="1800" y2="82333"/>
                        <a14:foregroundMark x1="1800" y1="82333" x2="17500" y2="58833"/>
                        <a14:foregroundMark x1="17500" y1="58833" x2="48300" y2="55500"/>
                        <a14:foregroundMark x1="48300" y1="55500" x2="48600" y2="60333"/>
                        <a14:foregroundMark x1="18400" y1="36167" x2="17942" y2="36989"/>
                        <a14:foregroundMark x1="31900" y1="73000" x2="17200" y2="80500"/>
                        <a14:foregroundMark x1="17200" y1="80500" x2="20200" y2="82333"/>
                        <a14:foregroundMark x1="36000" y1="72833" x2="8100" y2="92500"/>
                        <a14:foregroundMark x1="8100" y1="92500" x2="44900" y2="95833"/>
                        <a14:foregroundMark x1="44900" y1="95833" x2="74100" y2="95667"/>
                        <a14:foregroundMark x1="74100" y1="95667" x2="88200" y2="96167"/>
                        <a14:foregroundMark x1="88200" y1="96167" x2="89800" y2="88500"/>
                        <a14:foregroundMark x1="89800" y1="88500" x2="87900" y2="69833"/>
                        <a14:foregroundMark x1="87900" y1="69833" x2="88900" y2="85167"/>
                        <a14:foregroundMark x1="88500" y1="49000" x2="90600" y2="78667"/>
                        <a14:foregroundMark x1="90600" y1="78667" x2="80500" y2="97167"/>
                        <a14:foregroundMark x1="80500" y1="97167" x2="700" y2="97500"/>
                        <a14:foregroundMark x1="700" y1="97500" x2="1700" y2="96333"/>
                        <a14:foregroundMark x1="93700" y1="90167" x2="93000" y2="99333"/>
                        <a14:foregroundMark x1="93700" y1="91167" x2="97900" y2="98500"/>
                        <a14:foregroundMark x1="97900" y1="98500" x2="97800" y2="98667"/>
                        <a14:backgroundMark x1="38500" y1="25167" x2="35500" y2="31000"/>
                        <a14:backgroundMark x1="35500" y1="31000" x2="35100" y2="27167"/>
                        <a14:backgroundMark x1="37200" y1="22333" x2="36500" y2="31500"/>
                        <a14:backgroundMark x1="36500" y1="31500" x2="35700" y2="33167"/>
                        <a14:backgroundMark x1="34600" y1="20167" x2="35100" y2="34167"/>
                        <a14:backgroundMark x1="17000" y1="30000" x2="14800" y2="49500"/>
                        <a14:backgroundMark x1="13900" y1="33500" x2="13700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104" r="7105"/>
          <a:stretch/>
        </p:blipFill>
        <p:spPr>
          <a:xfrm>
            <a:off x="1" y="687622"/>
            <a:ext cx="9139122" cy="44558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03036A-F9DE-4F1D-AC71-DB1961B1C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81" y="166052"/>
            <a:ext cx="1080809" cy="8861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2BA2B51-9D14-490F-930D-B14BF5F3AD42}"/>
              </a:ext>
            </a:extLst>
          </p:cNvPr>
          <p:cNvGrpSpPr/>
          <p:nvPr/>
        </p:nvGrpSpPr>
        <p:grpSpPr>
          <a:xfrm>
            <a:off x="7120956" y="166052"/>
            <a:ext cx="2018167" cy="900326"/>
            <a:chOff x="5423568" y="5346234"/>
            <a:chExt cx="2690888" cy="120043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230751-A8FF-40BA-9D00-6F7FC8DB5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3568" y="5346234"/>
              <a:ext cx="906416" cy="9094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684009-4283-44B4-97FC-C6512D8F828C}"/>
                </a:ext>
              </a:extLst>
            </p:cNvPr>
            <p:cNvSpPr txBox="1"/>
            <p:nvPr/>
          </p:nvSpPr>
          <p:spPr>
            <a:xfrm>
              <a:off x="5466767" y="6208114"/>
              <a:ext cx="264768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UD Trucks Exclusive Distributor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FD638E-8736-4725-A009-B96791DE9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6353917" y="5489356"/>
              <a:ext cx="1582718" cy="49510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41EEE3-42EA-40E9-9937-3A452D6F1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3917" y="5993776"/>
              <a:ext cx="1582718" cy="30777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94DEEB9-4B53-44D2-BD6F-362A04A5D6DE}"/>
              </a:ext>
            </a:extLst>
          </p:cNvPr>
          <p:cNvSpPr txBox="1"/>
          <p:nvPr/>
        </p:nvSpPr>
        <p:spPr>
          <a:xfrm>
            <a:off x="304800" y="1158862"/>
            <a:ext cx="6096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ln w="2222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 tôi luôn mong muốn:</a:t>
            </a:r>
          </a:p>
          <a:p>
            <a:r>
              <a:rPr lang="en-US" sz="2600" b="1">
                <a:ln w="22225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hành, phát triển kinh doanh và mang lại lợi nhuận cùng Quý đại lý.</a:t>
            </a:r>
          </a:p>
        </p:txBody>
      </p:sp>
    </p:spTree>
    <p:extLst>
      <p:ext uri="{BB962C8B-B14F-4D97-AF65-F5344CB8AC3E}">
        <p14:creationId xmlns:p14="http://schemas.microsoft.com/office/powerpoint/2010/main" val="63480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108482"/>
            <a:ext cx="8102612" cy="276999"/>
          </a:xfrm>
        </p:spPr>
        <p:txBody>
          <a:bodyPr/>
          <a:lstStyle/>
          <a:p>
            <a:r>
              <a:rPr lang="en-US" sz="1800" b="1">
                <a:latin typeface="Cambria" panose="02040503050406030204" pitchFamily="18" charset="0"/>
                <a:ea typeface="Cambria" panose="02040503050406030204" pitchFamily="18" charset="0"/>
              </a:rPr>
              <a:t>1. Giới thiệu sản phẩm xe tải Nhật Bản UD Trucks - Nhập khẩu nguyên chiếc</a:t>
            </a:r>
          </a:p>
        </p:txBody>
      </p:sp>
      <p:pic>
        <p:nvPicPr>
          <p:cNvPr id="9" name="object 11">
            <a:extLst>
              <a:ext uri="{FF2B5EF4-FFF2-40B4-BE49-F238E27FC236}">
                <a16:creationId xmlns:a16="http://schemas.microsoft.com/office/drawing/2014/main" id="{98265C3D-295F-79D2-ADF1-D7DCDC655CB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 amt="7000"/>
          </a:blip>
          <a:srcRect t="34147"/>
          <a:stretch/>
        </p:blipFill>
        <p:spPr>
          <a:xfrm>
            <a:off x="224623" y="438150"/>
            <a:ext cx="8198846" cy="4295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C98EEA-9E2F-432D-4256-4FF36529FB28}"/>
              </a:ext>
            </a:extLst>
          </p:cNvPr>
          <p:cNvSpPr txBox="1"/>
          <p:nvPr/>
        </p:nvSpPr>
        <p:spPr>
          <a:xfrm>
            <a:off x="338965" y="805755"/>
            <a:ext cx="7966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Đầu kéo 350HP và đầu kéo 410HP Nóc cao 2 giường,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4 chân CGE 8x4 350HP – WB4600, WB6500, WB6800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3 chân CWE 6x4 350HP – WB4300, WB5600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3 chân CDE 6x2 280 HP – WB5600, WB6300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2 chân PKE 4x2 250HP – WB3750, WB4250, WB6500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2 chân LKE 4x2 210HP – WB4250, WB6000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2 chân MKE 4x2 210HP – WB5500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1DF99F-E6EC-0713-0EE1-7432C2CDFBCA}"/>
              </a:ext>
            </a:extLst>
          </p:cNvPr>
          <p:cNvSpPr txBox="1"/>
          <p:nvPr/>
        </p:nvSpPr>
        <p:spPr>
          <a:xfrm>
            <a:off x="347673" y="2438221"/>
            <a:ext cx="808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Đầu kéo 350HP, 410HP Nóc thấp 1 giường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Xe ben 6x4 350HP </a:t>
            </a:r>
            <a:r>
              <a:rPr lang="en-US" sz="1200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10m</a:t>
            </a:r>
            <a:r>
              <a:rPr lang="en-US" sz="1200" kern="1200" baseline="300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lang="en-US" sz="1200" baseline="300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Xe ben 8x4 350HP </a:t>
            </a:r>
            <a:r>
              <a:rPr lang="en-US" sz="1200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15m</a:t>
            </a:r>
            <a:r>
              <a:rPr lang="en-US" sz="1200" kern="1200" baseline="300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2 chân LKE 210HP 4x2 </a:t>
            </a:r>
            <a:r>
              <a:rPr lang="en-US" sz="1200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WB6000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Chassis 3 chân CDE</a:t>
            </a:r>
            <a:r>
              <a:rPr lang="en-US" sz="1200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280HP 6x2 – WB6300, WB5500, WB4600, WB4300</a:t>
            </a:r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Xe bồn trộn 6x4 </a:t>
            </a:r>
            <a:r>
              <a:rPr lang="en-US" sz="1200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9 đến 10m</a:t>
            </a:r>
            <a:r>
              <a:rPr lang="en-US" sz="1200" baseline="3000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F3684-3839-FCE4-21F7-CCCD3E265FFF}"/>
              </a:ext>
            </a:extLst>
          </p:cNvPr>
          <p:cNvSpPr txBox="1"/>
          <p:nvPr/>
        </p:nvSpPr>
        <p:spPr>
          <a:xfrm>
            <a:off x="256903" y="2114550"/>
            <a:ext cx="487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Đã phát triển – Không tồn kho: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9242-91E7-7540-7085-45FD7917FC74}"/>
              </a:ext>
            </a:extLst>
          </p:cNvPr>
          <p:cNvSpPr txBox="1"/>
          <p:nvPr/>
        </p:nvSpPr>
        <p:spPr>
          <a:xfrm>
            <a:off x="293914" y="514350"/>
            <a:ext cx="487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Các mẫu xe hiện tại: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76961-FD12-A3E0-5C69-B740155D018D}"/>
              </a:ext>
            </a:extLst>
          </p:cNvPr>
          <p:cNvSpPr txBox="1"/>
          <p:nvPr/>
        </p:nvSpPr>
        <p:spPr>
          <a:xfrm>
            <a:off x="224623" y="3524250"/>
            <a:ext cx="487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Đang phát triển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D7292-1920-6BEC-413A-0D4F1762FFCB}"/>
              </a:ext>
            </a:extLst>
          </p:cNvPr>
          <p:cNvSpPr txBox="1"/>
          <p:nvPr/>
        </p:nvSpPr>
        <p:spPr>
          <a:xfrm>
            <a:off x="312839" y="3874353"/>
            <a:ext cx="8084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Đầu kéo 410 nóc cao 2 giường số tự động, option mâm nhôm, cabin bóng hơi – tháng 07/2026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PDE 6x2 250 HP </a:t>
            </a:r>
            <a:r>
              <a:rPr lang="en-US" sz="1200"/>
              <a:t>–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WB5000, WB6000, WB6300 – tháng 06/2026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PKE 4x2 250HP WB6800 – tháng 09/2026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LKE 4x2 210HP WB6800– tháng 09/2026</a:t>
            </a:r>
          </a:p>
        </p:txBody>
      </p:sp>
    </p:spTree>
    <p:extLst>
      <p:ext uri="{BB962C8B-B14F-4D97-AF65-F5344CB8AC3E}">
        <p14:creationId xmlns:p14="http://schemas.microsoft.com/office/powerpoint/2010/main" val="4266045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r="13174"/>
          <a:stretch>
            <a:fillRect/>
          </a:stretch>
        </p:blipFill>
        <p:spPr>
          <a:xfrm>
            <a:off x="561975" y="577420"/>
            <a:ext cx="2409826" cy="199433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6765" y="89565"/>
            <a:ext cx="598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b="1" spc="-5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1.1 Các mẫu xe đầu kéo UD Trucks</a:t>
            </a:r>
            <a:endParaRPr b="1" spc="-5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059F82AE-995D-2B15-268A-2BBAA6D54E70}"/>
              </a:ext>
            </a:extLst>
          </p:cNvPr>
          <p:cNvSpPr txBox="1"/>
          <p:nvPr/>
        </p:nvSpPr>
        <p:spPr>
          <a:xfrm>
            <a:off x="381000" y="2610128"/>
            <a:ext cx="2895600" cy="226344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lang="en-US" sz="1200" b="1">
                <a:solidFill>
                  <a:srgbClr val="C00000"/>
                </a:solidFill>
                <a:latin typeface="Arial"/>
                <a:cs typeface="Arial"/>
              </a:rPr>
              <a:t>Đầu kéo 350 HP Nóc cao 2 giường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D42A27-DFF1-4594-8E61-A28678F72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557705"/>
            <a:ext cx="2943225" cy="1961383"/>
          </a:xfrm>
          <a:prstGeom prst="rect">
            <a:avLst/>
          </a:prstGeom>
        </p:spPr>
      </p:pic>
      <p:sp>
        <p:nvSpPr>
          <p:cNvPr id="20" name="object 24">
            <a:extLst>
              <a:ext uri="{FF2B5EF4-FFF2-40B4-BE49-F238E27FC236}">
                <a16:creationId xmlns:a16="http://schemas.microsoft.com/office/drawing/2014/main" id="{61D0EE5D-7D1B-1922-D0DE-AB7242A8FEBC}"/>
              </a:ext>
            </a:extLst>
          </p:cNvPr>
          <p:cNvSpPr txBox="1"/>
          <p:nvPr/>
        </p:nvSpPr>
        <p:spPr>
          <a:xfrm>
            <a:off x="5638799" y="2610128"/>
            <a:ext cx="2943225" cy="226344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lang="en-US" sz="1200" b="1">
                <a:solidFill>
                  <a:srgbClr val="C00000"/>
                </a:solidFill>
                <a:latin typeface="Arial"/>
                <a:cs typeface="Arial"/>
              </a:rPr>
              <a:t>Đầu kéo 410 HP Nóc cao 2 giường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C0A73-1898-E167-5045-05C57450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23" y="2836472"/>
            <a:ext cx="2260176" cy="1506784"/>
          </a:xfrm>
          <a:prstGeom prst="rect">
            <a:avLst/>
          </a:prstGeom>
        </p:spPr>
      </p:pic>
      <p:sp>
        <p:nvSpPr>
          <p:cNvPr id="5" name="object 24">
            <a:extLst>
              <a:ext uri="{FF2B5EF4-FFF2-40B4-BE49-F238E27FC236}">
                <a16:creationId xmlns:a16="http://schemas.microsoft.com/office/drawing/2014/main" id="{3840F32E-45B6-D6F5-31B5-0FA77F4751F7}"/>
              </a:ext>
            </a:extLst>
          </p:cNvPr>
          <p:cNvSpPr txBox="1"/>
          <p:nvPr/>
        </p:nvSpPr>
        <p:spPr>
          <a:xfrm>
            <a:off x="5638799" y="4456428"/>
            <a:ext cx="2943225" cy="226344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lang="en-US" sz="1200" b="1">
                <a:solidFill>
                  <a:srgbClr val="C00000"/>
                </a:solidFill>
                <a:latin typeface="Arial"/>
                <a:cs typeface="Arial"/>
              </a:rPr>
              <a:t>Đầu kéo 410 HP 1 giường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AEB0D-D9C3-52BD-51A1-409C60315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b="11351"/>
          <a:stretch>
            <a:fillRect/>
          </a:stretch>
        </p:blipFill>
        <p:spPr>
          <a:xfrm>
            <a:off x="609600" y="2903967"/>
            <a:ext cx="2362200" cy="1533188"/>
          </a:xfrm>
          <a:prstGeom prst="rect">
            <a:avLst/>
          </a:prstGeom>
        </p:spPr>
      </p:pic>
      <p:sp>
        <p:nvSpPr>
          <p:cNvPr id="8" name="object 24">
            <a:extLst>
              <a:ext uri="{FF2B5EF4-FFF2-40B4-BE49-F238E27FC236}">
                <a16:creationId xmlns:a16="http://schemas.microsoft.com/office/drawing/2014/main" id="{77377C03-C0E9-5CF8-2802-A189A2418052}"/>
              </a:ext>
            </a:extLst>
          </p:cNvPr>
          <p:cNvSpPr txBox="1"/>
          <p:nvPr/>
        </p:nvSpPr>
        <p:spPr>
          <a:xfrm>
            <a:off x="381000" y="4467091"/>
            <a:ext cx="2943225" cy="226344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lang="en-US" sz="1200" b="1">
                <a:solidFill>
                  <a:srgbClr val="C00000"/>
                </a:solidFill>
                <a:latin typeface="Arial"/>
                <a:cs typeface="Arial"/>
              </a:rPr>
              <a:t>Đầu kéo 350 HP 1 giường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29565" y="133350"/>
            <a:ext cx="598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b="1" spc="-5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1.2 Các mẫu xe chassis UD Trucks</a:t>
            </a:r>
            <a:endParaRPr b="1" spc="-5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059F82AE-995D-2B15-268A-2BBAA6D54E70}"/>
              </a:ext>
            </a:extLst>
          </p:cNvPr>
          <p:cNvSpPr txBox="1"/>
          <p:nvPr/>
        </p:nvSpPr>
        <p:spPr>
          <a:xfrm>
            <a:off x="610016" y="1680439"/>
            <a:ext cx="2032801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en-US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4 chân CGE 350HP – WB6500, WB6800</a:t>
            </a:r>
          </a:p>
        </p:txBody>
      </p:sp>
      <p:sp>
        <p:nvSpPr>
          <p:cNvPr id="20" name="object 24">
            <a:extLst>
              <a:ext uri="{FF2B5EF4-FFF2-40B4-BE49-F238E27FC236}">
                <a16:creationId xmlns:a16="http://schemas.microsoft.com/office/drawing/2014/main" id="{61D0EE5D-7D1B-1922-D0DE-AB7242A8FEBC}"/>
              </a:ext>
            </a:extLst>
          </p:cNvPr>
          <p:cNvSpPr txBox="1"/>
          <p:nvPr/>
        </p:nvSpPr>
        <p:spPr>
          <a:xfrm>
            <a:off x="610016" y="3063894"/>
            <a:ext cx="2032801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en-US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3 chân CWE 350HP – WB4300, WB5600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F5C99-3F69-7DAD-4EE5-A765E726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90550"/>
            <a:ext cx="1461509" cy="973959"/>
          </a:xfrm>
          <a:prstGeom prst="rect">
            <a:avLst/>
          </a:prstGeom>
        </p:spPr>
      </p:pic>
      <p:pic>
        <p:nvPicPr>
          <p:cNvPr id="6" name="Picture 5" descr="A white truck with black wheels&#10;&#10;Description automatically generated">
            <a:extLst>
              <a:ext uri="{FF2B5EF4-FFF2-40B4-BE49-F238E27FC236}">
                <a16:creationId xmlns:a16="http://schemas.microsoft.com/office/drawing/2014/main" id="{2E321844-A8C0-66AD-161B-707B3E0C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2" y="2119976"/>
            <a:ext cx="1336598" cy="891066"/>
          </a:xfrm>
          <a:prstGeom prst="rect">
            <a:avLst/>
          </a:prstGeom>
        </p:spPr>
      </p:pic>
      <p:pic>
        <p:nvPicPr>
          <p:cNvPr id="3" name="Picture 2" descr="A white truck with black background&#10;&#10;Description automatically generated">
            <a:extLst>
              <a:ext uri="{FF2B5EF4-FFF2-40B4-BE49-F238E27FC236}">
                <a16:creationId xmlns:a16="http://schemas.microsoft.com/office/drawing/2014/main" id="{63930D63-01C5-A6C2-9DAC-E16C752BC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3429" r="3218" b="4167"/>
          <a:stretch/>
        </p:blipFill>
        <p:spPr>
          <a:xfrm>
            <a:off x="945867" y="3496979"/>
            <a:ext cx="1374625" cy="839118"/>
          </a:xfrm>
          <a:prstGeom prst="rect">
            <a:avLst/>
          </a:prstGeom>
        </p:spPr>
      </p:pic>
      <p:pic>
        <p:nvPicPr>
          <p:cNvPr id="7" name="Picture 6" descr="A white truck with a black background">
            <a:extLst>
              <a:ext uri="{FF2B5EF4-FFF2-40B4-BE49-F238E27FC236}">
                <a16:creationId xmlns:a16="http://schemas.microsoft.com/office/drawing/2014/main" id="{5E21AC2F-5A7F-E9C8-D2BF-1C210B3B7A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17077" r="174" b="17917"/>
          <a:stretch/>
        </p:blipFill>
        <p:spPr>
          <a:xfrm>
            <a:off x="6639811" y="3496979"/>
            <a:ext cx="1692205" cy="795069"/>
          </a:xfrm>
          <a:prstGeom prst="rect">
            <a:avLst/>
          </a:prstGeom>
        </p:spPr>
      </p:pic>
      <p:sp>
        <p:nvSpPr>
          <p:cNvPr id="8" name="object 24">
            <a:extLst>
              <a:ext uri="{FF2B5EF4-FFF2-40B4-BE49-F238E27FC236}">
                <a16:creationId xmlns:a16="http://schemas.microsoft.com/office/drawing/2014/main" id="{9CFFAD64-C222-C537-081B-7694F3221518}"/>
              </a:ext>
            </a:extLst>
          </p:cNvPr>
          <p:cNvSpPr txBox="1"/>
          <p:nvPr/>
        </p:nvSpPr>
        <p:spPr>
          <a:xfrm>
            <a:off x="6469514" y="4336097"/>
            <a:ext cx="2032801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fr-FR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2 chân MKE 210HP – WB5500</a:t>
            </a:r>
          </a:p>
        </p:txBody>
      </p:sp>
      <p:sp>
        <p:nvSpPr>
          <p:cNvPr id="13" name="object 24">
            <a:extLst>
              <a:ext uri="{FF2B5EF4-FFF2-40B4-BE49-F238E27FC236}">
                <a16:creationId xmlns:a16="http://schemas.microsoft.com/office/drawing/2014/main" id="{470082C3-EA2C-5CF6-1E19-0263F11DD5EF}"/>
              </a:ext>
            </a:extLst>
          </p:cNvPr>
          <p:cNvSpPr txBox="1"/>
          <p:nvPr/>
        </p:nvSpPr>
        <p:spPr>
          <a:xfrm>
            <a:off x="552553" y="4329019"/>
            <a:ext cx="2055152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en-US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2 chân PKE 250HP – WB3750, WB4250, WB6500</a:t>
            </a: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6F78E1C0-9DC3-3221-DB26-43FABE2D3AD4}"/>
              </a:ext>
            </a:extLst>
          </p:cNvPr>
          <p:cNvSpPr txBox="1"/>
          <p:nvPr/>
        </p:nvSpPr>
        <p:spPr>
          <a:xfrm>
            <a:off x="3857405" y="4329019"/>
            <a:ext cx="2032801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fr-FR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2 chân LKE 210HP – </a:t>
            </a:r>
            <a:r>
              <a:rPr lang="en-US" sz="11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WB4250, WB6000</a:t>
            </a:r>
            <a:endParaRPr lang="fr-FR" sz="1100" b="1">
              <a:solidFill>
                <a:srgbClr val="961B1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24">
            <a:extLst>
              <a:ext uri="{FF2B5EF4-FFF2-40B4-BE49-F238E27FC236}">
                <a16:creationId xmlns:a16="http://schemas.microsoft.com/office/drawing/2014/main" id="{C26F2A48-BA40-6727-2625-6B68E0210039}"/>
              </a:ext>
            </a:extLst>
          </p:cNvPr>
          <p:cNvSpPr txBox="1"/>
          <p:nvPr/>
        </p:nvSpPr>
        <p:spPr>
          <a:xfrm>
            <a:off x="3844341" y="1663155"/>
            <a:ext cx="2032801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en-US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4 chân CGE 350HP – WB4600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166E94-3CF6-CC06-05BA-301C669DC9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04" t="16636" r="3471" b="11482"/>
          <a:stretch>
            <a:fillRect/>
          </a:stretch>
        </p:blipFill>
        <p:spPr>
          <a:xfrm>
            <a:off x="4061034" y="638631"/>
            <a:ext cx="1599416" cy="960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FB3D4D-D4FC-78DF-4F9D-E204298D3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r="6986" b="7721"/>
          <a:stretch>
            <a:fillRect/>
          </a:stretch>
        </p:blipFill>
        <p:spPr bwMode="auto">
          <a:xfrm>
            <a:off x="4191000" y="3487453"/>
            <a:ext cx="1166228" cy="8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24">
            <a:extLst>
              <a:ext uri="{FF2B5EF4-FFF2-40B4-BE49-F238E27FC236}">
                <a16:creationId xmlns:a16="http://schemas.microsoft.com/office/drawing/2014/main" id="{17764E62-7BFB-C159-12BB-EE153616EFE2}"/>
              </a:ext>
            </a:extLst>
          </p:cNvPr>
          <p:cNvSpPr txBox="1"/>
          <p:nvPr/>
        </p:nvSpPr>
        <p:spPr>
          <a:xfrm>
            <a:off x="3844342" y="3060000"/>
            <a:ext cx="2032801" cy="380232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/>
            <a:r>
              <a:rPr lang="en-US" sz="1100" b="1">
                <a:solidFill>
                  <a:srgbClr val="961B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Chassis 3 chân CDE 6x2 280 HP – WB5600, WB6300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822893-EA8A-7AA4-7766-95AFAE46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11385" r="6867" b="8399"/>
          <a:stretch>
            <a:fillRect/>
          </a:stretch>
        </p:blipFill>
        <p:spPr bwMode="auto">
          <a:xfrm>
            <a:off x="4158343" y="2132467"/>
            <a:ext cx="1410068" cy="8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5450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1376" y="4853940"/>
            <a:ext cx="731519" cy="227075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A8CCFFE5-6799-BFF7-FEB2-C909BF96D407}"/>
              </a:ext>
            </a:extLst>
          </p:cNvPr>
          <p:cNvSpPr txBox="1">
            <a:spLocks/>
          </p:cNvSpPr>
          <p:nvPr/>
        </p:nvSpPr>
        <p:spPr>
          <a:xfrm>
            <a:off x="304800" y="123190"/>
            <a:ext cx="598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rgbClr val="4B4847"/>
                </a:solidFill>
                <a:latin typeface="Arial MT"/>
                <a:ea typeface="+mj-ea"/>
                <a:cs typeface="Arial MT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b="1" kern="0" spc="-5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1.3 Các sản phẩm đang phát triển</a:t>
            </a:r>
            <a:endParaRPr lang="en-US" b="1" kern="0" spc="-5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pic>
        <p:nvPicPr>
          <p:cNvPr id="14" name="Picture 13" descr="A white truck with a black background&#10;&#10;Description automatically generated">
            <a:extLst>
              <a:ext uri="{FF2B5EF4-FFF2-40B4-BE49-F238E27FC236}">
                <a16:creationId xmlns:a16="http://schemas.microsoft.com/office/drawing/2014/main" id="{F20D0CDF-CC19-64D8-191D-864882CA8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b="8131"/>
          <a:stretch>
            <a:fillRect/>
          </a:stretch>
        </p:blipFill>
        <p:spPr>
          <a:xfrm>
            <a:off x="6650881" y="2669430"/>
            <a:ext cx="2211188" cy="1474204"/>
          </a:xfrm>
          <a:prstGeom prst="rect">
            <a:avLst/>
          </a:prstGeom>
        </p:spPr>
      </p:pic>
      <p:sp>
        <p:nvSpPr>
          <p:cNvPr id="16" name="object 6">
            <a:extLst>
              <a:ext uri="{FF2B5EF4-FFF2-40B4-BE49-F238E27FC236}">
                <a16:creationId xmlns:a16="http://schemas.microsoft.com/office/drawing/2014/main" id="{6590A37A-80C7-6FCC-C5E2-7D767B5B6B6D}"/>
              </a:ext>
            </a:extLst>
          </p:cNvPr>
          <p:cNvSpPr txBox="1"/>
          <p:nvPr/>
        </p:nvSpPr>
        <p:spPr>
          <a:xfrm>
            <a:off x="6572365" y="4266946"/>
            <a:ext cx="2370296" cy="448841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LKE 4x2 210HP </a:t>
            </a:r>
          </a:p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WB6800</a:t>
            </a:r>
            <a:endParaRPr sz="1200" baseline="30000"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A3E37F44-5AF9-7363-1CF7-A0123FCAAF1B}"/>
              </a:ext>
            </a:extLst>
          </p:cNvPr>
          <p:cNvSpPr txBox="1"/>
          <p:nvPr/>
        </p:nvSpPr>
        <p:spPr>
          <a:xfrm>
            <a:off x="216666" y="4298291"/>
            <a:ext cx="2618061" cy="448841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PDE 6x2 250 HP </a:t>
            </a:r>
          </a:p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WB5000, WB6000, WB6300</a:t>
            </a:r>
            <a:endParaRPr sz="1200" b="1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360EDB8-7110-51D6-1D62-A45B79A10267}"/>
              </a:ext>
            </a:extLst>
          </p:cNvPr>
          <p:cNvSpPr txBox="1"/>
          <p:nvPr/>
        </p:nvSpPr>
        <p:spPr>
          <a:xfrm>
            <a:off x="3386852" y="4266946"/>
            <a:ext cx="2370296" cy="448841"/>
          </a:xfrm>
          <a:prstGeom prst="rect">
            <a:avLst/>
          </a:prstGeom>
          <a:ln w="9525">
            <a:solidFill>
              <a:srgbClr val="00829B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PKE 4x2 250HP </a:t>
            </a:r>
          </a:p>
          <a:p>
            <a:pPr marL="91440" algn="ctr">
              <a:lnSpc>
                <a:spcPct val="100000"/>
              </a:lnSpc>
              <a:spcBef>
                <a:spcPts val="320"/>
              </a:spcBef>
            </a:pP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</a:rPr>
              <a:t>WB6800</a:t>
            </a:r>
            <a:endParaRPr sz="1200" baseline="30000">
              <a:latin typeface="Arial"/>
              <a:cs typeface="Arial"/>
            </a:endParaRPr>
          </a:p>
        </p:txBody>
      </p:sp>
      <p:pic>
        <p:nvPicPr>
          <p:cNvPr id="9" name="Picture 8" descr="A white truck with black background&#10;&#10;Description automatically generated">
            <a:extLst>
              <a:ext uri="{FF2B5EF4-FFF2-40B4-BE49-F238E27FC236}">
                <a16:creationId xmlns:a16="http://schemas.microsoft.com/office/drawing/2014/main" id="{A4702184-6CD6-3EE6-DA71-72433CB03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3429" r="3218" b="4167"/>
          <a:stretch/>
        </p:blipFill>
        <p:spPr>
          <a:xfrm>
            <a:off x="3457193" y="2765803"/>
            <a:ext cx="2299955" cy="1403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F42C5-5563-C8D0-3F12-2C010E5D4599}"/>
              </a:ext>
            </a:extLst>
          </p:cNvPr>
          <p:cNvSpPr txBox="1"/>
          <p:nvPr/>
        </p:nvSpPr>
        <p:spPr>
          <a:xfrm>
            <a:off x="1583174" y="2167016"/>
            <a:ext cx="597765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Arial"/>
                <a:cs typeface="Arial"/>
              </a:rPr>
              <a:t>Đầu kéo 410 nóc cao 2 giường số tự động, option mâm nhôm, cabin bóng hơi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12C35AE5-DCB1-EFC9-2656-977CAC10FC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EA3773-8736-2EDA-D016-66FCFBAB3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13"/>
          <a:stretch>
            <a:fillRect/>
          </a:stretch>
        </p:blipFill>
        <p:spPr>
          <a:xfrm flipH="1">
            <a:off x="3124200" y="503910"/>
            <a:ext cx="2716204" cy="15846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86EDAA-3EBE-3225-8218-3F1EBEA4A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1" y="2593047"/>
            <a:ext cx="2487533" cy="16577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2. Chính sách thanh 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9242-91E7-7540-7085-45FD7917FC74}"/>
              </a:ext>
            </a:extLst>
          </p:cNvPr>
          <p:cNvSpPr txBox="1"/>
          <p:nvPr/>
        </p:nvSpPr>
        <p:spPr>
          <a:xfrm>
            <a:off x="574766" y="526311"/>
            <a:ext cx="2133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HÀNG</a:t>
            </a:r>
          </a:p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1C9F9-C3FE-DBB0-5C45-12DC5EA27E36}"/>
              </a:ext>
            </a:extLst>
          </p:cNvPr>
          <p:cNvSpPr txBox="1"/>
          <p:nvPr/>
        </p:nvSpPr>
        <p:spPr>
          <a:xfrm>
            <a:off x="2708366" y="526311"/>
            <a:ext cx="25908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HÀNG</a:t>
            </a:r>
          </a:p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F245B-B37D-B0A6-EBE2-278E9468DC49}"/>
              </a:ext>
            </a:extLst>
          </p:cNvPr>
          <p:cNvSpPr txBox="1"/>
          <p:nvPr/>
        </p:nvSpPr>
        <p:spPr>
          <a:xfrm>
            <a:off x="5299166" y="526311"/>
            <a:ext cx="315903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HỒ SƠ</a:t>
            </a:r>
          </a:p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vòng 60 ngày</a:t>
            </a:r>
          </a:p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từ ngày nhận hàng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716B9-185D-E4D1-23D0-679E58392AE8}"/>
              </a:ext>
            </a:extLst>
          </p:cNvPr>
          <p:cNvSpPr txBox="1"/>
          <p:nvPr/>
        </p:nvSpPr>
        <p:spPr>
          <a:xfrm>
            <a:off x="594360" y="1507088"/>
            <a:ext cx="7924800" cy="3198733"/>
          </a:xfrm>
          <a:prstGeom prst="roundRect">
            <a:avLst>
              <a:gd name="adj" fmla="val 6175"/>
            </a:avLst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TOÁN ĐỦ 100% TRƯỚC 30 NGÀY </a:t>
            </a:r>
          </a:p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TỪ NGÀY NHẬN XE ĐƯỢC HƯỞNG 1% </a:t>
            </a:r>
          </a:p>
          <a:p>
            <a:pPr algn="ctr"/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SỐ TIỀN THANH TOÁN RÚT HỒ SƠ</a:t>
            </a:r>
          </a:p>
          <a:p>
            <a:pPr algn="ctr"/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TOÁN TRỄ SAU 60 NGÀY CHỊU LÃI VAY 10% CỦA SỐ TIỀN TRỄ HẠN THANH TOÁN/ SỐ NGÀY TRỄ HẠN</a:t>
            </a:r>
          </a:p>
        </p:txBody>
      </p:sp>
    </p:spTree>
    <p:extLst>
      <p:ext uri="{BB962C8B-B14F-4D97-AF65-F5344CB8AC3E}">
        <p14:creationId xmlns:p14="http://schemas.microsoft.com/office/powerpoint/2010/main" val="10787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3. Chính sách phân vùng bán hàng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BF89-8278-5949-22BB-323DF5F1E79F}"/>
              </a:ext>
            </a:extLst>
          </p:cNvPr>
          <p:cNvSpPr txBox="1"/>
          <p:nvPr/>
        </p:nvSpPr>
        <p:spPr>
          <a:xfrm>
            <a:off x="457200" y="1047750"/>
            <a:ext cx="8433435" cy="219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LÝ ĐƯỢC HƯỞNG CHÍNH SÁCH ĐỘC QUYỀN THEO TỈNH.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 TRƯỜNG MỞ CHO CÁC TỈNH KHÔNG CÓ ĐẠI LÝ.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 TRƯỜNG MỞ CHO CÁC XE CHUYÊN DÙNG.</a:t>
            </a:r>
          </a:p>
        </p:txBody>
      </p:sp>
    </p:spTree>
    <p:extLst>
      <p:ext uri="{BB962C8B-B14F-4D97-AF65-F5344CB8AC3E}">
        <p14:creationId xmlns:p14="http://schemas.microsoft.com/office/powerpoint/2010/main" val="253736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108482"/>
            <a:ext cx="6097905" cy="369332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4. Chính sách Marketing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BF89-8278-5949-22BB-323DF5F1E79F}"/>
              </a:ext>
            </a:extLst>
          </p:cNvPr>
          <p:cNvSpPr txBox="1"/>
          <p:nvPr/>
        </p:nvSpPr>
        <p:spPr>
          <a:xfrm>
            <a:off x="457200" y="1047750"/>
            <a:ext cx="8433435" cy="167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DIỆN CI: NAM HÀN TÀI TRỢ 50%.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PHÍ CHƯƠNG TRÌNH KHAI TRƯƠNG ĐẠI LÝ: NAM HÀN 50%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PHÍ CHẠY QUẢNG CÁO: NAM HÀN HỖ TRỢ 50% (</a:t>
            </a:r>
            <a:r>
              <a:rPr lang="en-US" b="0" i="0">
                <a:effectLst/>
                <a:latin typeface="Source Sans Pro" panose="020B0503030403020204" pitchFamily="34" charset="0"/>
              </a:rPr>
              <a:t>≤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TRIỆU VNĐ/THÁNG)</a:t>
            </a:r>
          </a:p>
        </p:txBody>
      </p:sp>
    </p:spTree>
    <p:extLst>
      <p:ext uri="{BB962C8B-B14F-4D97-AF65-F5344CB8AC3E}">
        <p14:creationId xmlns:p14="http://schemas.microsoft.com/office/powerpoint/2010/main" val="389716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B9C-B717-868C-4A58-2551544F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65" y="108482"/>
            <a:ext cx="6097905" cy="369332"/>
          </a:xfrm>
        </p:spPr>
        <p:txBody>
          <a:bodyPr/>
          <a:lstStyle/>
          <a:p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5. Chính sách phôi phiếu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9BF89-8278-5949-22BB-323DF5F1E79F}"/>
              </a:ext>
            </a:extLst>
          </p:cNvPr>
          <p:cNvSpPr txBox="1"/>
          <p:nvPr/>
        </p:nvSpPr>
        <p:spPr>
          <a:xfrm>
            <a:off x="152400" y="590550"/>
            <a:ext cx="8596721" cy="172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MẪU XE RA PHIẾU MỚI TẠI ĐẠI LÝ: 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 TY NAM HÀN SẼ HỖ TRỢ 15 TRIỆU VÀ THÊM THỜI GIAN THANH TOÁN TỪ         60 NGÀY LÊN 90 NGÀY KỂ TỪ NGÀY NHẬN XE.</a:t>
            </a:r>
          </a:p>
        </p:txBody>
      </p:sp>
    </p:spTree>
    <p:extLst>
      <p:ext uri="{BB962C8B-B14F-4D97-AF65-F5344CB8AC3E}">
        <p14:creationId xmlns:p14="http://schemas.microsoft.com/office/powerpoint/2010/main" val="956211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CB5A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96B991-A96F-409A-9D6E-D05B47D7F1DC}">
  <we:reference id="wa200003891" version="1.0.0.1" store="en-US" storeType="OMEX"/>
  <we:alternateReferences>
    <we:reference id="wa200003891" version="1.0.0.1" store="wa20000389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2566</TotalTime>
  <Words>1349</Words>
  <Application>Microsoft Office PowerPoint</Application>
  <PresentationFormat>On-screen Show (16:9)</PresentationFormat>
  <Paragraphs>329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 Narrow</vt:lpstr>
      <vt:lpstr>Arial</vt:lpstr>
      <vt:lpstr>Arial MT</vt:lpstr>
      <vt:lpstr>Calibri</vt:lpstr>
      <vt:lpstr>Cambria</vt:lpstr>
      <vt:lpstr>Source Sans Pro</vt:lpstr>
      <vt:lpstr>Times New Roman</vt:lpstr>
      <vt:lpstr>Wingdings</vt:lpstr>
      <vt:lpstr>Office Theme</vt:lpstr>
      <vt:lpstr>PowerPoint Presentation</vt:lpstr>
      <vt:lpstr>1. Giới thiệu sản phẩm xe tải Nhật Bản UD Trucks - Nhập khẩu nguyên chiếc</vt:lpstr>
      <vt:lpstr>1.1 Các mẫu xe đầu kéo UD Trucks</vt:lpstr>
      <vt:lpstr>1.2 Các mẫu xe chassis UD Trucks</vt:lpstr>
      <vt:lpstr>PowerPoint Presentation</vt:lpstr>
      <vt:lpstr>2. Chính sách thanh toán</vt:lpstr>
      <vt:lpstr>3. Chính sách phân vùng bán hàng</vt:lpstr>
      <vt:lpstr>4. Chính sách Marketing</vt:lpstr>
      <vt:lpstr>5. Chính sách phôi phiếu</vt:lpstr>
      <vt:lpstr>6. Chính sách lợi nhuận</vt:lpstr>
      <vt:lpstr>7. Chính sách dịch vụ và phụ tùng</vt:lpstr>
      <vt:lpstr>8. GIÁ BÁN</vt:lpstr>
      <vt:lpstr>9. CÁC SẢN PHẨM THÀNH PHẨM TIÊU BIỂU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 PPT template 3.1.1 usage examples wide</dc:title>
  <dc:creator>Yukishita Naoaki</dc:creator>
  <cp:lastModifiedBy>UD Trucks Việt Nam</cp:lastModifiedBy>
  <cp:revision>156</cp:revision>
  <dcterms:created xsi:type="dcterms:W3CDTF">2023-03-27T03:53:13Z</dcterms:created>
  <dcterms:modified xsi:type="dcterms:W3CDTF">2026-03-03T04:42:57Z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2023-03-27T00:00:00Z</vt:filetime>
  </property>
</Properties>
</file>